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74CF64-19A9-4E6D-BD92-65D70A3DC514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F342E9-5511-431F-B2DA-B8FD246369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9137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F342E9-5511-431F-B2DA-B8FD246369F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68212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DFF1F-7269-44D3-9000-37B7D62078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8731-F19E-4080-8791-0CEBA499AE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495142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DFF1F-7269-44D3-9000-37B7D62078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8731-F19E-4080-8791-0CEBA499AE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8687161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DFF1F-7269-44D3-9000-37B7D62078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8731-F19E-4080-8791-0CEBA499AE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1103324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DFF1F-7269-44D3-9000-37B7D62078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8731-F19E-4080-8791-0CEBA499AE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023988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DFF1F-7269-44D3-9000-37B7D62078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8731-F19E-4080-8791-0CEBA499AE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0362806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DFF1F-7269-44D3-9000-37B7D62078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8731-F19E-4080-8791-0CEBA499AE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5897766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DFF1F-7269-44D3-9000-37B7D62078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8731-F19E-4080-8791-0CEBA499AE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8924274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DFF1F-7269-44D3-9000-37B7D62078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8731-F19E-4080-8791-0CEBA499AE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0838628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DFF1F-7269-44D3-9000-37B7D62078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8731-F19E-4080-8791-0CEBA499AE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9310941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DFF1F-7269-44D3-9000-37B7D62078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8731-F19E-4080-8791-0CEBA499AE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275209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DFF1F-7269-44D3-9000-37B7D62078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8731-F19E-4080-8791-0CEBA499AE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842500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DDFF1F-7269-44D3-9000-37B7D62078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E08731-F19E-4080-8791-0CEBA499AE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3532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png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png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10" Type="http://schemas.openxmlformats.org/officeDocument/2006/relationships/image" Target="../media/image21.wmf"/><Relationship Id="rId4" Type="http://schemas.openxmlformats.org/officeDocument/2006/relationships/image" Target="../media/image15.png"/><Relationship Id="rId9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jpeg"/><Relationship Id="rId7" Type="http://schemas.openxmlformats.org/officeDocument/2006/relationships/image" Target="../media/image34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7992888" cy="1752600"/>
          </a:xfrm>
        </p:spPr>
        <p:txBody>
          <a:bodyPr/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2.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VY_32_INOVACE_08_Roční období a změny v přírodě</a:t>
            </a:r>
            <a:r>
              <a:rPr lang="cs-CZ" sz="2000" dirty="0">
                <a:solidFill>
                  <a:srgbClr val="1F2123"/>
                </a:solidFill>
                <a:latin typeface="Trebuchet MS"/>
              </a:rPr>
              <a:t>		</a:t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344816" cy="1603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497825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je určena pro žáky 2. ročníku Základní školy praktické. </a:t>
            </a:r>
            <a:r>
              <a:rPr lang="cs-CZ" dirty="0" smtClean="0"/>
              <a:t>Cvičení </a:t>
            </a:r>
            <a:r>
              <a:rPr lang="cs-CZ" dirty="0" smtClean="0"/>
              <a:t>napomáhá </a:t>
            </a:r>
            <a:r>
              <a:rPr lang="cs-CZ" dirty="0" smtClean="0"/>
              <a:t>                  v </a:t>
            </a:r>
            <a:r>
              <a:rPr lang="cs-CZ" dirty="0" smtClean="0"/>
              <a:t>rozlišování ročních období a jeho typických </a:t>
            </a:r>
            <a:r>
              <a:rPr lang="cs-CZ" dirty="0" smtClean="0"/>
              <a:t>znaků.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Toto cvičení bylo vytvořeno v měsíci dubnu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38118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Změny v přírodě </a:t>
            </a:r>
            <a:br>
              <a:rPr lang="cs-CZ" dirty="0" smtClean="0"/>
            </a:br>
            <a:r>
              <a:rPr lang="cs-CZ" dirty="0" smtClean="0"/>
              <a:t>Popiš jednotlivé obrázky:</a:t>
            </a:r>
            <a:endParaRPr lang="cs-CZ" dirty="0"/>
          </a:p>
        </p:txBody>
      </p:sp>
      <p:pic>
        <p:nvPicPr>
          <p:cNvPr id="1026" name="Picture 2" descr="C:\Documents and Settings\Pressario\Local Settings\Temporary Internet Files\Content.IE5\JI34VFLG\MP900227746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853" y="1340768"/>
            <a:ext cx="3960440" cy="2620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ressario\Local Settings\Temporary Internet Files\Content.IE5\QR1EA1ZX\MP9004264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9684" y="1340768"/>
            <a:ext cx="3888432" cy="259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ressario\Local Settings\Temporary Internet Files\Content.IE5\JI34VFLG\MP9004069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60532"/>
            <a:ext cx="3912749" cy="2702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Pressario\Local Settings\Temporary Internet Files\Content.IE5\QR1EA1ZX\MP90017875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0862" y="4168887"/>
            <a:ext cx="3881917" cy="259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442648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Zakroužkuj, co patří do ročního období </a:t>
            </a:r>
            <a:r>
              <a:rPr lang="cs-CZ" dirty="0" smtClean="0"/>
              <a:t>JARO: </a:t>
            </a:r>
            <a:endParaRPr lang="cs-CZ" dirty="0"/>
          </a:p>
        </p:txBody>
      </p:sp>
      <p:pic>
        <p:nvPicPr>
          <p:cNvPr id="2050" name="Picture 2" descr="C:\Documents and Settings\Pressario\Local Settings\Temporary Internet Files\Content.IE5\NNSE1886\MC90042814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838575" y="1916742"/>
            <a:ext cx="7334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ressario\Local Settings\Temporary Internet Files\Content.IE5\JI34VFLG\MC90043689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0405" y="1399912"/>
            <a:ext cx="1426468" cy="1426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Pressario\Local Settings\Temporary Internet Files\Content.IE5\7Z5F72V3\MC9002308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814" y="1338764"/>
            <a:ext cx="2514595" cy="2308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Pressario\Local Settings\Temporary Internet Files\Content.IE5\JNPX0EDL\MC9000185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733961"/>
            <a:ext cx="1818742" cy="134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Pressario\Local Settings\Temporary Internet Files\Content.IE5\JI34VFLG\MC9003540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293096"/>
            <a:ext cx="1458104" cy="2075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Pressario\Local Settings\Temporary Internet Files\Content.IE5\7Z5F72V3\MC9001228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712255"/>
            <a:ext cx="1563187" cy="1559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Pressario\Local Settings\Temporary Internet Files\Content.IE5\NNSE1886\MC90023942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12255"/>
            <a:ext cx="1607048" cy="1655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Pressario\Local Settings\Temporary Internet Files\Content.IE5\JNPX0EDL\MC90032048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076335"/>
            <a:ext cx="2383390" cy="1510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121609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Zakroužkuj, co patří do ročního období </a:t>
            </a:r>
            <a:r>
              <a:rPr lang="cs-CZ" dirty="0" smtClean="0"/>
              <a:t>LÉTO:</a:t>
            </a:r>
            <a:endParaRPr lang="cs-CZ" dirty="0"/>
          </a:p>
        </p:txBody>
      </p:sp>
      <p:pic>
        <p:nvPicPr>
          <p:cNvPr id="3074" name="Picture 2" descr="C:\Documents and Settings\Pressario\Local Settings\Temporary Internet Files\Content.IE5\JNPX0EDL\MC90032048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229200"/>
            <a:ext cx="1813255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Pressario\Local Settings\Temporary Internet Files\Content.IE5\E744UA54\MC90043690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6071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Pressario\Local Settings\Temporary Internet Files\Content.IE5\E744UA54\MC90043484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584283"/>
            <a:ext cx="1790929" cy="1790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Pressario\Local Settings\Temporary Internet Files\Content.IE5\NNSE1886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77072"/>
            <a:ext cx="1903746" cy="241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Pressario\Local Settings\Temporary Internet Files\Content.IE5\DWRBNQDW\MC9002394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8759" y="4542931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Pressario\Local Settings\Temporary Internet Files\Content.IE5\0IGG3Y7P\MC9004127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298599"/>
            <a:ext cx="1627544" cy="1778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Pressario\Local Settings\Temporary Internet Files\Content.IE5\QR1EA1ZX\MC9000899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243988"/>
            <a:ext cx="1528527" cy="2050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Documents and Settings\Pressario\Local Settings\Temporary Internet Files\Content.IE5\JNPX0EDL\MC90028133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4874" y="5157192"/>
            <a:ext cx="2307125" cy="116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Documents and Settings\Pressario\Local Settings\Temporary Internet Files\Content.IE5\7Z5F72V3\MC90043575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8759" y="2060848"/>
            <a:ext cx="1312164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9893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Zakroužkuj, co </a:t>
            </a:r>
            <a:r>
              <a:rPr lang="cs-CZ" dirty="0" smtClean="0"/>
              <a:t>patří do ročního období </a:t>
            </a:r>
            <a:r>
              <a:rPr lang="cs-CZ" dirty="0" smtClean="0"/>
              <a:t>PODZIM:</a:t>
            </a:r>
            <a:endParaRPr lang="cs-CZ" dirty="0"/>
          </a:p>
        </p:txBody>
      </p:sp>
      <p:pic>
        <p:nvPicPr>
          <p:cNvPr id="4099" name="Picture 3" descr="C:\Documents and Settings\Pressario\Local Settings\Temporary Internet Files\Content.IE5\JNPX0EDL\MC900237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68760"/>
            <a:ext cx="2595327" cy="208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Pressario\Local Settings\Temporary Internet Files\Content.IE5\NNSE1886\MC900112726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75667" y="4993383"/>
            <a:ext cx="3447844" cy="1607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Pressario\Local Settings\Temporary Internet Files\Content.IE5\QR1EA1ZX\MC9002962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19079"/>
            <a:ext cx="2149688" cy="2338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Pressario\Local Settings\Temporary Internet Files\Content.IE5\0IGG3Y7P\MP9004309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5088" y="2309908"/>
            <a:ext cx="2322091" cy="234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Pressario\Local Settings\Temporary Internet Files\Content.IE5\7Z5F72V3\MC9001092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013176"/>
            <a:ext cx="1766302" cy="1484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Pressario\Local Settings\Temporary Internet Files\Content.IE5\7Z5F72V3\MC9002322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654" y="2602879"/>
            <a:ext cx="1471852" cy="149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Documents and Settings\Pressario\Local Settings\Temporary Internet Files\Content.IE5\JI34VFLG\MC90043825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654" y="908720"/>
            <a:ext cx="1847850" cy="122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20095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Zakroužkuj, co patří do ročního období </a:t>
            </a:r>
            <a:r>
              <a:rPr lang="cs-CZ" dirty="0" smtClean="0"/>
              <a:t>ZIMA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5122" name="Picture 2" descr="C:\Documents and Settings\Pressario\Local Settings\Temporary Internet Files\Content.IE5\DWRBNQDW\MC9003965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8561" y="980728"/>
            <a:ext cx="1333191" cy="2318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Pressario\Local Settings\Temporary Internet Files\Content.IE5\7Z5F72V3\MP9004448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21088"/>
            <a:ext cx="2836448" cy="219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Pressario\Local Settings\Temporary Internet Files\Content.IE5\JI34VFLG\MC900352321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67995" y="5229200"/>
            <a:ext cx="1782024" cy="95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Pressario\Local Settings\Temporary Internet Files\Content.IE5\DWRBNQDW\MC9003701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5007" y="3299524"/>
            <a:ext cx="907999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Pressario\Local Settings\Temporary Internet Files\Content.IE5\QR1EA1ZX\MC9004046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24938" y="1988840"/>
            <a:ext cx="187007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Pressario\Local Settings\Temporary Internet Files\Content.IE5\0IGG3Y7P\MC9001133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9007" y="1159398"/>
            <a:ext cx="4144522" cy="235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Pressario\Local Settings\Temporary Internet Files\Content.IE5\7Z5F72V3\MP90040316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9274" y="4413613"/>
            <a:ext cx="3164726" cy="2117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456562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/>
              <a:t>Office klipart </a:t>
            </a:r>
            <a:r>
              <a:rPr lang="cs-CZ" dirty="0"/>
              <a:t>[online]. c. 2012 [cit. </a:t>
            </a:r>
            <a:r>
              <a:rPr lang="cs-CZ" smtClean="0"/>
              <a:t>25. </a:t>
            </a:r>
            <a:r>
              <a:rPr lang="cs-CZ" dirty="0"/>
              <a:t>4. 2012] Dostupné na </a:t>
            </a:r>
            <a:r>
              <a:rPr lang="cs-CZ" dirty="0" err="1"/>
              <a:t>World</a:t>
            </a:r>
            <a:r>
              <a:rPr lang="cs-CZ" dirty="0"/>
              <a:t> </a:t>
            </a:r>
            <a:r>
              <a:rPr lang="cs-CZ" dirty="0" err="1"/>
              <a:t>Wide</a:t>
            </a:r>
            <a:r>
              <a:rPr lang="cs-CZ" dirty="0"/>
              <a:t> Web: &lt; http://office.microsoft.com/&gt;.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0946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114</Words>
  <Application>Microsoft Office PowerPoint</Application>
  <PresentationFormat>Předvádění na obrazovce (4:3)</PresentationFormat>
  <Paragraphs>14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ZŠ Praktická a ZŠ Speciální Uherský Brod Projekt číslo CZ.1.07/1.4.00/21.0961</vt:lpstr>
      <vt:lpstr>Anotace</vt:lpstr>
      <vt:lpstr>Změny v přírodě  Popiš jednotlivé obrázky:</vt:lpstr>
      <vt:lpstr>Zakroužkuj, co patří do ročního období JARO: </vt:lpstr>
      <vt:lpstr>Zakroužkuj, co patří do ročního období LÉTO:</vt:lpstr>
      <vt:lpstr>Zakroužkuj, co patří do ročního období PODZIM:</vt:lpstr>
      <vt:lpstr>Zakroužkuj, co patří do ročního období ZIMA: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Dum</cp:lastModifiedBy>
  <cp:revision>15</cp:revision>
  <dcterms:created xsi:type="dcterms:W3CDTF">2012-04-25T14:20:42Z</dcterms:created>
  <dcterms:modified xsi:type="dcterms:W3CDTF">2012-11-27T12:29:33Z</dcterms:modified>
</cp:coreProperties>
</file>