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873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90117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29939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31217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613154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88637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015441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2792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5413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46052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92574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5154D-5D7B-4F57-9C06-CADF9B973E4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A7B011-D1B0-4A51-9E43-15C267F39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19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7992888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2.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VY_32_INOVACE_12_Výlety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a volný čas   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 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2082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pro žáky 2. ročníku Základní školy praktické. Za pomoci tohoto cvičení žáci vyprávějí, jak tráví svůj volný čas a co vše můžeme dělat a zažít.</a:t>
            </a:r>
          </a:p>
          <a:p>
            <a:pPr marL="0" indent="0">
              <a:buNone/>
            </a:pPr>
            <a:r>
              <a:rPr lang="cs-CZ" dirty="0" smtClean="0"/>
              <a:t>Tato prezentace byla vytvořena v </a:t>
            </a:r>
            <a:r>
              <a:rPr lang="cs-CZ" smtClean="0"/>
              <a:t>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163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Výlety a volný čas</a:t>
            </a:r>
            <a:endParaRPr lang="cs-CZ" dirty="0"/>
          </a:p>
        </p:txBody>
      </p:sp>
      <p:pic>
        <p:nvPicPr>
          <p:cNvPr id="2050" name="Picture 2" descr="C:\Documents and Settings\Pressario\Local Settings\Temporary Internet Files\Content.IE5\NNSE1886\MP90040754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7284231" cy="485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408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jak můžeš trávit svůj volný čas: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JÍT SI HRÁT NA DĚTSKÉ HŘIŠTĚ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HRÁT SI DOMA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JEZDIT NA KOLE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JÍT DO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POVÍDAT SI S KAMARÁDY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POVÍDAT SI S RODIČI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DÍVAT SE NA POHÁDKY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JEZDIT NA KOLEČKOVÝCH BRUSLÍCH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POMÁHAT RODIČŮM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JET S RODIČI NA NÁVŠTĚVU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JÍT NA PROCHÁZKU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VYVÁDĚT LUMPÁRNY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760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Povídej, jak trávíš svůj volný čas:</a:t>
            </a:r>
            <a:endParaRPr lang="cs-CZ" dirty="0"/>
          </a:p>
        </p:txBody>
      </p:sp>
      <p:pic>
        <p:nvPicPr>
          <p:cNvPr id="3075" name="Picture 3" descr="C:\Documents and Settings\Pressario\Local Settings\Temporary Internet Files\Content.IE5\E744UA54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2474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ressario\Local Settings\Temporary Internet Files\Content.IE5\QR1EA1ZX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62420"/>
            <a:ext cx="1248870" cy="111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Pressario\Local Settings\Temporary Internet Files\Content.IE5\JI34VFLG\MC9000887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155" y="1240276"/>
            <a:ext cx="1056559" cy="133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Pressario\Local Settings\Temporary Internet Files\Content.IE5\0IGG3Y7P\MC9004358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26" y="2422114"/>
            <a:ext cx="2276935" cy="152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Pressario\Local Settings\Temporary Internet Files\Content.IE5\JI34VFLG\MC9003564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765" y="2981809"/>
            <a:ext cx="1779948" cy="148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Pressario\Local Settings\Temporary Internet Files\Content.IE5\QR1EA1ZX\MC9003351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3097"/>
            <a:ext cx="2804890" cy="229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Pressario\Local Settings\Temporary Internet Files\Content.IE5\QR1EA1ZX\MC9004405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50" y="4574985"/>
            <a:ext cx="1236606" cy="194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Pressario\Local Settings\Temporary Internet Files\Content.IE5\JNPX0EDL\MC900014778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382" y="4676264"/>
            <a:ext cx="1694383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428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kam můžeš jet/jít na výlet: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JÍT DO PŘÍRODY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NAVŠTÍVIT HRAD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JÍT DO MUZEA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JÍT DOMŮ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NAVŠTÍVIT ZÁMEK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PROCHÁZET PAMÁTKY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NAVŠÍVIT AQUA PARK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JÍT DO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4808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  <p:bldP spid="4" grpId="0" build="p"/>
      <p:bldP spid="4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co vše můžeš prožít na výletě v přírodě: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ZAHLÉDNOUT ZAJÍMAVÁ ZVÍŘATA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VIDĚT ZAJÍMAVÉ ROSTLINY A STROMY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ODPOČINOUT SI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ZASPORTOVAT SI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Documents and Settings\Pressario\Local Settings\Temporary Internet Files\Content.IE5\NNSE1886\MP90040162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393" y="1772816"/>
            <a:ext cx="4248471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271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Povídej mi, kde jsi byl naposledy na výletě s rodiči a namaluj o tom obrázek:</a:t>
            </a: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7Z5F72V3\MP90042278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16832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500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>
                <a:solidFill>
                  <a:prstClr val="black"/>
                </a:solidFill>
              </a:rPr>
              <a:t>2</a:t>
            </a:r>
            <a:r>
              <a:rPr lang="cs-CZ" smtClean="0">
                <a:solidFill>
                  <a:prstClr val="black"/>
                </a:solidFill>
              </a:rPr>
              <a:t>. </a:t>
            </a:r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346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219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 Praktická a ZŠ Speciální Uherský Brod Projekt číslo CZ.1.07/1.4.00/21.0961</vt:lpstr>
      <vt:lpstr>Anotace</vt:lpstr>
      <vt:lpstr>Výlety a volný čas</vt:lpstr>
      <vt:lpstr>Vyber a podtrhni, jak můžeš trávit svůj volný čas:</vt:lpstr>
      <vt:lpstr>              Povídej, jak trávíš svůj volný čas:</vt:lpstr>
      <vt:lpstr>Vyber a podtrhni, kam můžeš jet/jít na výlet:</vt:lpstr>
      <vt:lpstr>Popiš co vše můžeš prožít na výletě v přírodě:</vt:lpstr>
      <vt:lpstr>Povídej mi, kde jsi byl naposledy na výletě s rodiči a namaluj o tom obrázek: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14</cp:revision>
  <dcterms:created xsi:type="dcterms:W3CDTF">2012-05-02T14:49:15Z</dcterms:created>
  <dcterms:modified xsi:type="dcterms:W3CDTF">2012-06-21T17:01:10Z</dcterms:modified>
</cp:coreProperties>
</file>