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2" r:id="rId16"/>
    <p:sldId id="270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71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4" autoAdjust="0"/>
    <p:restoredTop sz="94609" autoAdjust="0"/>
  </p:normalViewPr>
  <p:slideViewPr>
    <p:cSldViewPr>
      <p:cViewPr varScale="1">
        <p:scale>
          <a:sx n="84" d="100"/>
          <a:sy n="84" d="100"/>
        </p:scale>
        <p:origin x="-78" y="-5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912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59DE8-E0EA-4778-B2D5-293D48F464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C3F6-DC6F-41DD-ACC4-09A65527E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861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59DE8-E0EA-4778-B2D5-293D48F464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C3F6-DC6F-41DD-ACC4-09A65527E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752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59DE8-E0EA-4778-B2D5-293D48F464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C3F6-DC6F-41DD-ACC4-09A65527E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9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59DE8-E0EA-4778-B2D5-293D48F464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C3F6-DC6F-41DD-ACC4-09A65527E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72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59DE8-E0EA-4778-B2D5-293D48F464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C3F6-DC6F-41DD-ACC4-09A65527E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583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59DE8-E0EA-4778-B2D5-293D48F464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C3F6-DC6F-41DD-ACC4-09A65527E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096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59DE8-E0EA-4778-B2D5-293D48F464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C3F6-DC6F-41DD-ACC4-09A65527E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579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59DE8-E0EA-4778-B2D5-293D48F464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C3F6-DC6F-41DD-ACC4-09A65527E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311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59DE8-E0EA-4778-B2D5-293D48F464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C3F6-DC6F-41DD-ACC4-09A65527E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849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59DE8-E0EA-4778-B2D5-293D48F464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C3F6-DC6F-41DD-ACC4-09A65527E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899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59DE8-E0EA-4778-B2D5-293D48F464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C3F6-DC6F-41DD-ACC4-09A65527E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043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659DE8-E0EA-4778-B2D5-293D48F464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9FC3F6-DC6F-41DD-ACC4-09A65527E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8531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886200"/>
            <a:ext cx="7704856" cy="1752600"/>
          </a:xfrm>
        </p:spPr>
        <p:txBody>
          <a:bodyPr>
            <a:normAutofit lnSpcReduction="10000"/>
          </a:bodyPr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Prvouka 1. 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Číslo </a:t>
            </a:r>
            <a:r>
              <a:rPr lang="cs-CZ" sz="2000" dirty="0" err="1">
                <a:solidFill>
                  <a:srgbClr val="1F2123"/>
                </a:solidFill>
                <a:latin typeface="Trebuchet MS"/>
              </a:rPr>
              <a:t>DUMu</a:t>
            </a:r>
            <a:r>
              <a:rPr lang="cs-CZ" sz="2000" dirty="0">
                <a:solidFill>
                  <a:srgbClr val="1F2123"/>
                </a:solidFill>
                <a:latin typeface="Trebuchet MS"/>
              </a:rPr>
              <a:t>: </a:t>
            </a:r>
            <a:r>
              <a:rPr lang="cs-CZ" sz="2000" b="1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VY_32_INOVACE_06_Zvířata a jejich mláďata</a:t>
            </a:r>
            <a:r>
              <a:rPr lang="cs-CZ" sz="2000" dirty="0">
                <a:solidFill>
                  <a:srgbClr val="1F2123"/>
                </a:solidFill>
                <a:latin typeface="Trebuchet MS"/>
              </a:rPr>
              <a:t>		</a:t>
            </a:r>
            <a:endParaRPr lang="cs-CZ" sz="2000" dirty="0" smtClean="0">
              <a:solidFill>
                <a:srgbClr val="1F2123"/>
              </a:solidFill>
              <a:latin typeface="Trebuchet MS"/>
            </a:endParaRP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Jméno </a:t>
            </a:r>
            <a:r>
              <a:rPr lang="cs-CZ" sz="2000" dirty="0">
                <a:solidFill>
                  <a:srgbClr val="1F2123"/>
                </a:solidFill>
                <a:latin typeface="Trebuchet MS"/>
              </a:rPr>
              <a:t>autora: Soňa Lekešová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7344816" cy="1603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7960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Toto cvičení je určeno pro žáky 1.ročníku na Základní škole praktické. Je zaměřeno na domácí a hospodářská zvířata, kde žáci podle obrázků pojmenovávají samici, samce a mládě daných druhů.</a:t>
            </a:r>
          </a:p>
          <a:p>
            <a:pPr marL="0" indent="0" algn="just">
              <a:buNone/>
            </a:pPr>
            <a:r>
              <a:rPr lang="cs-CZ" dirty="0" smtClean="0"/>
              <a:t>Toto cvičení bylo vytvořeno v měsíci dubnu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287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Zvířata a jejich mláďata</a:t>
            </a:r>
            <a:endParaRPr lang="cs-CZ" dirty="0"/>
          </a:p>
        </p:txBody>
      </p:sp>
      <p:pic>
        <p:nvPicPr>
          <p:cNvPr id="1026" name="Picture 2" descr="C:\Documents and Settings\Pressario\Local Settings\Temporary Internet Files\Content.IE5\0IGG3Y7P\MP90043378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7257635" cy="487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2930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Poznej, jaké zvíře je na obrázku: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KOČKA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KOCOUR</a:t>
            </a:r>
            <a:endParaRPr lang="cs-CZ" dirty="0"/>
          </a:p>
        </p:txBody>
      </p:sp>
      <p:pic>
        <p:nvPicPr>
          <p:cNvPr id="1028" name="Picture 4" descr="C:\Documents and Settings\Pressario\Local Settings\Temporary Internet Files\Content.IE5\JNPX0EDL\MP9004073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37" y="1664804"/>
            <a:ext cx="432048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Pressario\Local Settings\Temporary Internet Files\Content.IE5\NNSE1886\MP9004024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6416" y="1628800"/>
            <a:ext cx="4179619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4089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Mládě kočky a kocoura se nazývá: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KOTĚ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 descr="C:\Documents and Settings\Pressario\Local Settings\Temporary Internet Files\Content.IE5\JNPX0EDL\MP9004448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221670"/>
            <a:ext cx="4392488" cy="5101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5115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Poznej, jaké zvíře je na obrázku: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FENA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1128"/>
          </a:xfrm>
        </p:spPr>
        <p:txBody>
          <a:bodyPr>
            <a:normAutofit fontScale="70000" lnSpcReduction="20000"/>
          </a:bodyPr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PES</a:t>
            </a:r>
            <a:endParaRPr lang="cs-CZ" dirty="0"/>
          </a:p>
        </p:txBody>
      </p:sp>
      <p:pic>
        <p:nvPicPr>
          <p:cNvPr id="3077" name="Picture 5" descr="C:\Documents and Settings\Pressario\Local Settings\Temporary Internet Files\Content.IE5\DWRBNQDW\MP9004222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56791"/>
            <a:ext cx="4087316" cy="4164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Pressario\Local Settings\Temporary Internet Files\Content.IE5\NNSE1886\MP90031685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4253331" cy="3732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3634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Mládě feny a psa se nazývá: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ŠTĚNĚ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9" name="Picture 3" descr="C:\Documents and Settings\Pressario\Local Settings\Temporary Internet Files\Content.IE5\QR1EA1ZX\MP9001814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819" y="1610436"/>
            <a:ext cx="6001571" cy="4554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1006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Poznej, jaké zvíře je na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SLEPICE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KOHOUT</a:t>
            </a:r>
            <a:endParaRPr lang="cs-CZ" dirty="0"/>
          </a:p>
        </p:txBody>
      </p:sp>
      <p:pic>
        <p:nvPicPr>
          <p:cNvPr id="5124" name="Picture 4" descr="C:\Documents and Settings\Pressario\Local Settings\Temporary Internet Files\Content.IE5\DWRBNQDW\MP9001804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8" y="1484784"/>
            <a:ext cx="4934558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Pressario\Local Settings\Temporary Internet Files\Content.IE5\QR1EA1ZX\MP9004265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68759"/>
            <a:ext cx="3346362" cy="4183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4414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Mládě slepice a kohouta se nazývá: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KUŘE</a:t>
            </a:r>
            <a:endParaRPr lang="cs-CZ" dirty="0"/>
          </a:p>
        </p:txBody>
      </p:sp>
      <p:pic>
        <p:nvPicPr>
          <p:cNvPr id="6147" name="Picture 3" descr="C:\Documents and Settings\Pressario\Local Settings\Temporary Internet Files\Content.IE5\QR1EA1ZX\MP9004066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568260"/>
            <a:ext cx="6264696" cy="4597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0182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Poznej, jaké zvíře je na obrázku: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KOZA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KOZEL</a:t>
            </a:r>
            <a:endParaRPr lang="cs-CZ" dirty="0"/>
          </a:p>
        </p:txBody>
      </p:sp>
      <p:pic>
        <p:nvPicPr>
          <p:cNvPr id="7173" name="Picture 5" descr="C:\Documents and Settings\Pressario\Local Settings\Temporary Internet Files\Content.IE5\JNPX0EDL\MC900324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0153" y="1700808"/>
            <a:ext cx="3504581" cy="353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Documents and Settings\Pressario\Local Settings\Temporary Internet Files\Content.IE5\JNPX0EDL\MC900036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4239783" cy="322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1846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Mládě kozy a kozla se nazývá: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KŮZLE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Documents and Settings\uctarna\Local Settings\Temporary Internet Files\Content.IE5\W0C3SDQZ\MP90043378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506" t="65486"/>
          <a:stretch/>
        </p:blipFill>
        <p:spPr bwMode="auto">
          <a:xfrm>
            <a:off x="4371468" y="2060848"/>
            <a:ext cx="4449004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6096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Poznej, jaké zvíře je na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OVCE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BERAN</a:t>
            </a:r>
            <a:endParaRPr lang="cs-CZ" dirty="0"/>
          </a:p>
        </p:txBody>
      </p:sp>
      <p:pic>
        <p:nvPicPr>
          <p:cNvPr id="9219" name="Picture 3" descr="C:\Documents and Settings\Pressario\Local Settings\Temporary Internet Files\Content.IE5\QR1EA1ZX\MP9001789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09123"/>
            <a:ext cx="5114926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Documents and Settings\Pressario\Local Settings\Temporary Internet Files\Content.IE5\DWRBNQDW\MC9003379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09123"/>
            <a:ext cx="3688984" cy="2967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908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Mládě ovce a berana se nazývá: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JEHNĚ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C:\Documents and Settings\Pressario\Local Settings\Temporary Internet Files\Content.IE5\NNSE1886\MP9004393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196752"/>
            <a:ext cx="3940154" cy="5375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9479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Poznej, jaké zvíře je na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KRÁVA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BÝK</a:t>
            </a:r>
            <a:endParaRPr lang="cs-CZ" dirty="0"/>
          </a:p>
        </p:txBody>
      </p:sp>
      <p:pic>
        <p:nvPicPr>
          <p:cNvPr id="11278" name="Picture 14" descr="C:\Documents and Settings\Pressario\Local Settings\Temporary Internet Files\Content.IE5\QR1EA1ZX\MC900326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1045" y="1772813"/>
            <a:ext cx="4056438" cy="2887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83" name="Picture 19" descr="C:\Documents and Settings\Pressario\Local Settings\Temporary Internet Files\Content.IE5\DWRBNQDW\MC9002168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877" y="1844824"/>
            <a:ext cx="4304218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2184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Mládě krávy a býka se nazývá: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TELE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290" name="Picture 2" descr="C:\Documents and Settings\Pressario\Local Settings\Temporary Internet Files\Content.IE5\DWRBNQDW\MP9002622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476" y="1700808"/>
            <a:ext cx="6327976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5532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Poznej, jaké zvíře je na obrázku: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PRASNICE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VEPŘ</a:t>
            </a:r>
            <a:endParaRPr lang="cs-CZ" dirty="0"/>
          </a:p>
        </p:txBody>
      </p:sp>
      <p:pic>
        <p:nvPicPr>
          <p:cNvPr id="13321" name="Picture 9" descr="C:\Documents and Settings\Pressario\Local Settings\Temporary Internet Files\Content.IE5\DWRBNQDW\MP9001786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586231"/>
            <a:ext cx="4193089" cy="2802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uctarna\Local Settings\Temporary Internet Files\Content.IE5\W0C3SDQZ\MP900180555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10"/>
          <a:stretch/>
        </p:blipFill>
        <p:spPr bwMode="auto">
          <a:xfrm>
            <a:off x="1043608" y="1586231"/>
            <a:ext cx="2952328" cy="2937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80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Mládě prasnice a vepře se nazývá: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314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38" name="Picture 2" descr="C:\Documents and Settings\Pressario\Local Settings\Temporary Internet Files\Content.IE5\QR1EA1ZX\MP9001786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644555"/>
            <a:ext cx="6689992" cy="4459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0003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Poznej, jaké zvíře je na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KLISNA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HŘEBEC</a:t>
            </a:r>
            <a:endParaRPr lang="cs-CZ" dirty="0"/>
          </a:p>
        </p:txBody>
      </p:sp>
      <p:pic>
        <p:nvPicPr>
          <p:cNvPr id="15363" name="Picture 3" descr="C:\Documents and Settings\Pressario\Local Settings\Temporary Internet Files\Content.IE5\DWRBNQDW\MP90018141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438627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 descr="C:\Documents and Settings\Pressario\Local Settings\Temporary Internet Files\Content.IE5\JNPX0EDL\MP9004317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3860040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644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Mládě klisny a hřebce se nazývá: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026568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HŘÍBĚ</a:t>
            </a:r>
            <a:endParaRPr lang="cs-CZ" dirty="0"/>
          </a:p>
        </p:txBody>
      </p:sp>
      <p:pic>
        <p:nvPicPr>
          <p:cNvPr id="16386" name="Picture 2" descr="C:\Documents and Settings\Pressario\Local Settings\Temporary Internet Files\Content.IE5\QR1EA1ZX\MP90040649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525395"/>
            <a:ext cx="4038600" cy="267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320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Slepice chováme, protože nám snášejí: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VEJCE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482" name="Picture 2" descr="C:\Documents and Settings\Pressario\Local Settings\Temporary Internet Files\Content.IE5\JNPX0EDL\MP90018049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38700" y="2662269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4" name="Picture 4" descr="C:\Documents and Settings\Pressario\Local Settings\Temporary Internet Files\Content.IE5\NNSE1886\MP9004005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64904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6661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Krávy chováme, protože nám </a:t>
            </a:r>
            <a:r>
              <a:rPr lang="cs-CZ" dirty="0" smtClean="0"/>
              <a:t>dávají: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MLÉKO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60" name="Picture 4" descr="C:\Documents and Settings\Pressario\Local Settings\Temporary Internet Files\Content.IE5\QR1EA1ZX\MP9002628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182488"/>
            <a:ext cx="5650188" cy="376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1" name="Picture 5" descr="C:\Documents and Settings\Pressario\Local Settings\Temporary Internet Files\Content.IE5\DWRBNQDW\MP9003211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80928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4946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Ovce chováme, protože nám dávají: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VLNU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8434" name="Picture 2" descr="C:\Documents and Settings\Pressario\Local Settings\Temporary Internet Files\Content.IE5\NNSE1886\MP90017890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38700" y="2653125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41" y="2564904"/>
            <a:ext cx="3090707" cy="278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0646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cs-CZ" dirty="0" smtClean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dirty="0" smtClean="0">
                <a:ea typeface="+mn-ea"/>
                <a:cs typeface="+mn-cs"/>
              </a:rPr>
              <a:t>Vepře </a:t>
            </a:r>
            <a:r>
              <a:rPr lang="cs-CZ" dirty="0">
                <a:ea typeface="+mn-ea"/>
                <a:cs typeface="+mn-cs"/>
              </a:rPr>
              <a:t>chováme, protože nám </a:t>
            </a:r>
            <a:r>
              <a:rPr lang="cs-CZ" dirty="0" smtClean="0">
                <a:ea typeface="+mn-ea"/>
                <a:cs typeface="+mn-cs"/>
              </a:rPr>
              <a:t>dávají:</a:t>
            </a:r>
            <a:r>
              <a:rPr lang="cs-CZ" sz="2800" dirty="0">
                <a:ea typeface="+mn-ea"/>
                <a:cs typeface="+mn-cs"/>
              </a:rPr>
              <a:t/>
            </a:r>
            <a:br>
              <a:rPr lang="cs-CZ" sz="2800" dirty="0"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MASO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0" name="Picture 2" descr="C:\Documents and Settings\Pressario\Local Settings\Temporary Internet Files\Content.IE5\JNPX0EDL\MC900326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640767"/>
            <a:ext cx="4915616" cy="426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1" name="Picture 3" descr="C:\Documents and Settings\Pressario\Local Settings\Temporary Internet Files\Content.IE5\NNSE1886\MP9004328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49243"/>
            <a:ext cx="3744416" cy="2485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0908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76672"/>
            <a:ext cx="7772400" cy="1470025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536" y="1628800"/>
            <a:ext cx="8280920" cy="4010000"/>
          </a:xfrm>
        </p:spPr>
        <p:txBody>
          <a:bodyPr>
            <a:normAutofit/>
          </a:bodyPr>
          <a:lstStyle/>
          <a:p>
            <a:pPr algn="l"/>
            <a:r>
              <a:rPr lang="cs-CZ" b="1" dirty="0"/>
              <a:t>Office klipart </a:t>
            </a:r>
            <a:r>
              <a:rPr lang="cs-CZ" dirty="0"/>
              <a:t>[online]. c. 2012 [cit. </a:t>
            </a:r>
            <a:r>
              <a:rPr lang="cs-CZ" dirty="0" smtClean="0"/>
              <a:t>22. </a:t>
            </a:r>
            <a:r>
              <a:rPr lang="cs-CZ" dirty="0"/>
              <a:t>4. 2012] Dostupné na </a:t>
            </a:r>
            <a:r>
              <a:rPr lang="cs-CZ" dirty="0" err="1"/>
              <a:t>World</a:t>
            </a:r>
            <a:r>
              <a:rPr lang="cs-CZ" dirty="0"/>
              <a:t> </a:t>
            </a:r>
            <a:r>
              <a:rPr lang="cs-CZ" dirty="0" err="1"/>
              <a:t>Wide</a:t>
            </a:r>
            <a:r>
              <a:rPr lang="cs-CZ" dirty="0"/>
              <a:t> Web: &lt; http://office.microsoft.com/&gt;. </a:t>
            </a:r>
            <a:endParaRPr lang="cs-CZ" dirty="0" smtClean="0"/>
          </a:p>
          <a:p>
            <a:pPr algn="l"/>
            <a:endParaRPr lang="cs-CZ" dirty="0"/>
          </a:p>
          <a:p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169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474</TotalTime>
  <Words>288</Words>
  <Application>Microsoft Office PowerPoint</Application>
  <PresentationFormat>Předvádění na obrazovce (4:3)</PresentationFormat>
  <Paragraphs>224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ZŠ Praktická a ZŠ Speciální Uherský Brod Projekt číslo CZ.1.07/1.4.00/21.0961</vt:lpstr>
      <vt:lpstr>Anotace</vt:lpstr>
      <vt:lpstr>Zvířata a jejich mláďata</vt:lpstr>
      <vt:lpstr>Poznej, jaké zvíře je na obrázku:</vt:lpstr>
      <vt:lpstr>Mládě kočky a kocoura se nazývá:</vt:lpstr>
      <vt:lpstr>Poznej, jaké zvíře je na obrázku:</vt:lpstr>
      <vt:lpstr>Mládě feny a psa se nazývá:</vt:lpstr>
      <vt:lpstr>Poznej, jaké zvíře je na obrázku:</vt:lpstr>
      <vt:lpstr>Mládě slepice a kohouta se nazývá:</vt:lpstr>
      <vt:lpstr>Poznej, jaké zvíře je na obrázku:</vt:lpstr>
      <vt:lpstr>Mládě kozy a kozla se nazývá:</vt:lpstr>
      <vt:lpstr>Poznej, jaké zvíře je na obrázku:</vt:lpstr>
      <vt:lpstr>Mládě ovce a berana se nazývá:</vt:lpstr>
      <vt:lpstr>Poznej, jaké zvíře je na obrázku:</vt:lpstr>
      <vt:lpstr>Mládě krávy a býka se nazývá:</vt:lpstr>
      <vt:lpstr>Poznej, jaké zvíře je na obrázku:</vt:lpstr>
      <vt:lpstr>Mládě prasnice a vepře se nazývá:</vt:lpstr>
      <vt:lpstr>Poznej, jaké zvíře je na obrázku:</vt:lpstr>
      <vt:lpstr>Mládě klisny a hřebce se nazývá:</vt:lpstr>
      <vt:lpstr>Slepice chováme, protože nám snášejí:</vt:lpstr>
      <vt:lpstr>Krávy chováme, protože nám dávají:</vt:lpstr>
      <vt:lpstr>Ovce chováme, protože nám dávají:</vt:lpstr>
      <vt:lpstr> Vepře chováme, protože nám dávají: 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Alenka</cp:lastModifiedBy>
  <cp:revision>34</cp:revision>
  <dcterms:created xsi:type="dcterms:W3CDTF">2012-04-22T07:16:47Z</dcterms:created>
  <dcterms:modified xsi:type="dcterms:W3CDTF">2012-11-27T12:45:19Z</dcterms:modified>
</cp:coreProperties>
</file>