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DF42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4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6B446-71A0-48CB-8034-5194E743614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F53F7-0AE0-446B-823F-F598AC801C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9727472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6B446-71A0-48CB-8034-5194E743614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F53F7-0AE0-446B-823F-F598AC801C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592452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6B446-71A0-48CB-8034-5194E743614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F53F7-0AE0-446B-823F-F598AC801C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398928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6B446-71A0-48CB-8034-5194E743614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F53F7-0AE0-446B-823F-F598AC801C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6465830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6B446-71A0-48CB-8034-5194E743614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F53F7-0AE0-446B-823F-F598AC801C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458346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6B446-71A0-48CB-8034-5194E743614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F53F7-0AE0-446B-823F-F598AC801C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1482358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6B446-71A0-48CB-8034-5194E743614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F53F7-0AE0-446B-823F-F598AC801C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7528261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6B446-71A0-48CB-8034-5194E743614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F53F7-0AE0-446B-823F-F598AC801C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957023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6B446-71A0-48CB-8034-5194E743614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F53F7-0AE0-446B-823F-F598AC801C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1308178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6B446-71A0-48CB-8034-5194E743614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F53F7-0AE0-446B-823F-F598AC801C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4571158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6B446-71A0-48CB-8034-5194E743614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F53F7-0AE0-446B-823F-F598AC801C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1007330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DF42C">
            <a:alpha val="9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46B446-71A0-48CB-8034-5194E743614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F53F7-0AE0-446B-823F-F598AC801C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4221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1800" dirty="0">
                <a:solidFill>
                  <a:srgbClr val="1F2123"/>
                </a:solidFill>
                <a:latin typeface="Trebuchet MS"/>
              </a:rPr>
              <a:t>ZŠ Praktická a ZŠ Speciální Uherský Brod</a:t>
            </a:r>
            <a:br>
              <a:rPr lang="cs-CZ" sz="1800" dirty="0">
                <a:solidFill>
                  <a:srgbClr val="1F2123"/>
                </a:solidFill>
                <a:latin typeface="Trebuchet MS"/>
              </a:rPr>
            </a:br>
            <a:r>
              <a:rPr lang="cs-CZ" sz="1800" dirty="0">
                <a:solidFill>
                  <a:srgbClr val="1F2123"/>
                </a:solidFill>
                <a:latin typeface="Trebuchet MS"/>
              </a:rPr>
              <a:t>Projekt číslo CZ.1.07/1.4.00/21.0961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3886200"/>
            <a:ext cx="7488832" cy="1752600"/>
          </a:xfrm>
        </p:spPr>
        <p:txBody>
          <a:bodyPr>
            <a:normAutofit lnSpcReduction="10000"/>
          </a:bodyPr>
          <a:lstStyle/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>Prvouka  </a:t>
            </a:r>
            <a:r>
              <a:rPr lang="cs-CZ" sz="2000" dirty="0" smtClean="0">
                <a:solidFill>
                  <a:srgbClr val="1F2123"/>
                </a:solidFill>
                <a:latin typeface="Trebuchet MS"/>
              </a:rPr>
              <a:t>1. ročník</a:t>
            </a: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/>
            </a:r>
            <a:br>
              <a:rPr lang="cs-CZ" sz="2000" dirty="0">
                <a:solidFill>
                  <a:srgbClr val="1F2123"/>
                </a:solidFill>
                <a:latin typeface="Trebuchet MS"/>
              </a:rPr>
            </a:br>
            <a:r>
              <a:rPr lang="cs-CZ" sz="2000" b="1" dirty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Číslo </a:t>
            </a:r>
            <a:r>
              <a:rPr lang="cs-CZ" sz="2000" b="1" dirty="0" err="1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DUMu</a:t>
            </a:r>
            <a:r>
              <a:rPr lang="cs-CZ" sz="2000" b="1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: </a:t>
            </a:r>
            <a:r>
              <a:rPr lang="cs-CZ" sz="2000" b="1" smtClean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VY_32_INOVACE_13_Luční  </a:t>
            </a:r>
            <a:r>
              <a:rPr lang="cs-CZ" sz="2000" b="1" dirty="0" smtClean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květiny</a:t>
            </a:r>
            <a:r>
              <a:rPr lang="cs-CZ" sz="2000" dirty="0" smtClean="0">
                <a:solidFill>
                  <a:srgbClr val="1F2123"/>
                </a:solidFill>
                <a:latin typeface="Trebuchet MS"/>
              </a:rPr>
              <a:t>  </a:t>
            </a: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 smtClean="0">
                <a:solidFill>
                  <a:srgbClr val="1F2123"/>
                </a:solidFill>
                <a:latin typeface="Trebuchet MS"/>
              </a:rPr>
              <a:t>    </a:t>
            </a:r>
            <a:r>
              <a:rPr lang="cs-CZ" sz="2000" dirty="0">
                <a:solidFill>
                  <a:srgbClr val="1F2123"/>
                </a:solidFill>
                <a:latin typeface="Trebuchet MS"/>
              </a:rPr>
              <a:t>	</a:t>
            </a:r>
            <a:br>
              <a:rPr lang="cs-CZ" sz="2000" dirty="0">
                <a:solidFill>
                  <a:srgbClr val="1F2123"/>
                </a:solidFill>
                <a:latin typeface="Trebuchet MS"/>
              </a:rPr>
            </a:br>
            <a:r>
              <a:rPr lang="cs-CZ" sz="2000" dirty="0">
                <a:solidFill>
                  <a:srgbClr val="1F2123"/>
                </a:solidFill>
                <a:latin typeface="Trebuchet MS"/>
              </a:rPr>
              <a:t>Jméno autora: Soňa Lekešová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32656"/>
            <a:ext cx="7344816" cy="1603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45760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Tato prezentace je určena pro žáky 1. </a:t>
            </a:r>
            <a:r>
              <a:rPr lang="cs-CZ" smtClean="0"/>
              <a:t>ročníku </a:t>
            </a:r>
            <a:r>
              <a:rPr lang="cs-CZ" smtClean="0"/>
              <a:t>Základní </a:t>
            </a:r>
            <a:r>
              <a:rPr lang="cs-CZ" dirty="0" smtClean="0"/>
              <a:t>školy praktické. Žáci mají za úkol rozpoznat druhy lučních květin.</a:t>
            </a:r>
          </a:p>
          <a:p>
            <a:pPr marL="0" indent="0" algn="just">
              <a:buNone/>
            </a:pPr>
            <a:r>
              <a:rPr lang="cs-CZ" dirty="0" smtClean="0"/>
              <a:t>Tato prezentace byla vytvořena v měsíci květnu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08783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Luční květiny</a:t>
            </a:r>
            <a:endParaRPr lang="cs-CZ" dirty="0"/>
          </a:p>
        </p:txBody>
      </p:sp>
      <p:pic>
        <p:nvPicPr>
          <p:cNvPr id="1026" name="Picture 2" descr="C:\Documents and Settings\Pressario\Local Settings\Temporary Internet Files\Content.IE5\QR1EA1ZX\MP900227687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628800"/>
            <a:ext cx="7272808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84546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a pojmenuj luční květinu: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VLČÍ MÁK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1" name="Picture 3" descr="C:\Documents and Settings\Pressario\Local Settings\Temporary Internet Files\Content.IE5\JI34VFLG\MP900430528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916832"/>
            <a:ext cx="4383002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Pressario\Local Settings\Temporary Internet Files\Content.IE5\NNSE1886\MC90043637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464913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93410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a pojmenuj luční květinu: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JETEL</a:t>
            </a:r>
            <a:endParaRPr lang="cs-CZ" dirty="0"/>
          </a:p>
        </p:txBody>
      </p:sp>
      <p:pic>
        <p:nvPicPr>
          <p:cNvPr id="3074" name="Picture 2" descr="C:\Documents and Settings\Pressario\Local Settings\Temporary Internet Files\Content.IE5\E744UA54\MC900123161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556792"/>
            <a:ext cx="3390432" cy="4802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93221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a pojmenuj luční květinu: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KOPRETINA</a:t>
            </a:r>
            <a:endParaRPr lang="cs-CZ" dirty="0"/>
          </a:p>
        </p:txBody>
      </p:sp>
      <p:pic>
        <p:nvPicPr>
          <p:cNvPr id="4100" name="Picture 4" descr="C:\Documents and Settings\Pressario\Local Settings\Temporary Internet Files\Content.IE5\QR1EA1ZX\MP900422139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412776"/>
            <a:ext cx="3492748" cy="5080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51593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a pojmenuj luční květinu: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SEDMIKRÁSKA</a:t>
            </a:r>
            <a:endParaRPr lang="cs-CZ" dirty="0"/>
          </a:p>
        </p:txBody>
      </p:sp>
      <p:pic>
        <p:nvPicPr>
          <p:cNvPr id="5122" name="Picture 2" descr="C:\Documents and Settings\Pressario\Local Settings\Temporary Internet Files\Content.IE5\QR1EA1ZX\MP900402356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780" y="2302605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54610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a pojmenuj luční květinu: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PAMPELIŠKA</a:t>
            </a:r>
            <a:endParaRPr lang="cs-CZ" dirty="0"/>
          </a:p>
        </p:txBody>
      </p:sp>
      <p:pic>
        <p:nvPicPr>
          <p:cNvPr id="6147" name="Picture 3" descr="C:\Documents and Settings\Pressario\Local Settings\Temporary Internet Files\Content.IE5\E744UA54\MP90042524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412776"/>
            <a:ext cx="3727276" cy="4940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Documents and Settings\Pressario\Local Settings\Temporary Internet Files\Content.IE5\0IGG3Y7P\MC900436883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0611" y="3529071"/>
            <a:ext cx="3303389" cy="3303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04637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Poznej a pojmenuj, jaké zvířata můžeš vidět na louce: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10738" y="1600200"/>
            <a:ext cx="3973230" cy="506916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MOTÝL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MRAVENEC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499992" y="1600200"/>
            <a:ext cx="4392488" cy="50691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VČELA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BERUŠKA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BROUK</a:t>
            </a:r>
          </a:p>
        </p:txBody>
      </p:sp>
      <p:pic>
        <p:nvPicPr>
          <p:cNvPr id="7176" name="Picture 8" descr="C:\Documents and Settings\Pressario\Local Settings\Temporary Internet Files\Content.IE5\0IGG3Y7P\MC9001929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738" y="1256429"/>
            <a:ext cx="2500871" cy="218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Documents and Settings\Pressario\Local Settings\Temporary Internet Files\Content.IE5\7Z5F72V3\MC9003469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1" y="2355047"/>
            <a:ext cx="1799539" cy="1683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Documents and Settings\Pressario\Local Settings\Temporary Internet Files\Content.IE5\QR1EA1ZX\MC9003468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866075"/>
            <a:ext cx="1840687" cy="169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Documents and Settings\Pressario\Local Settings\Temporary Internet Files\Content.IE5\JNPX0EDL\MC90034689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47" y="4715096"/>
            <a:ext cx="1826971" cy="1165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C:\Documents and Settings\Pressario\Local Settings\Temporary Internet Files\Content.IE5\NNSE1886\MC90034689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556792"/>
            <a:ext cx="1826057" cy="1039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9554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b="1" dirty="0">
                <a:solidFill>
                  <a:prstClr val="black"/>
                </a:solidFill>
              </a:rPr>
              <a:t>Office klipart </a:t>
            </a:r>
            <a:r>
              <a:rPr lang="cs-CZ" dirty="0">
                <a:solidFill>
                  <a:prstClr val="black"/>
                </a:solidFill>
              </a:rPr>
              <a:t>[online]. c. 2012 [cit. </a:t>
            </a:r>
            <a:r>
              <a:rPr lang="cs-CZ" smtClean="0">
                <a:solidFill>
                  <a:prstClr val="black"/>
                </a:solidFill>
              </a:rPr>
              <a:t>2. </a:t>
            </a:r>
            <a:r>
              <a:rPr lang="cs-CZ" dirty="0" smtClean="0">
                <a:solidFill>
                  <a:prstClr val="black"/>
                </a:solidFill>
              </a:rPr>
              <a:t>5. </a:t>
            </a:r>
            <a:r>
              <a:rPr lang="cs-CZ" dirty="0">
                <a:solidFill>
                  <a:prstClr val="black"/>
                </a:solidFill>
              </a:rPr>
              <a:t>2012] Dostupné na </a:t>
            </a:r>
            <a:r>
              <a:rPr lang="cs-CZ" dirty="0" err="1">
                <a:solidFill>
                  <a:prstClr val="black"/>
                </a:solidFill>
              </a:rPr>
              <a:t>World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Wide</a:t>
            </a:r>
            <a:r>
              <a:rPr lang="cs-CZ" dirty="0">
                <a:solidFill>
                  <a:prstClr val="black"/>
                </a:solidFill>
              </a:rPr>
              <a:t> Web: &lt; http://office.microsoft.com/&gt;.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02577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133</Words>
  <Application>Microsoft Office PowerPoint</Application>
  <PresentationFormat>Předvádění na obrazovce (4:3)</PresentationFormat>
  <Paragraphs>60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ZŠ Praktická a ZŠ Speciální Uherský Brod Projekt číslo CZ.1.07/1.4.00/21.0961</vt:lpstr>
      <vt:lpstr>Anotace</vt:lpstr>
      <vt:lpstr>Luční květiny</vt:lpstr>
      <vt:lpstr>Poznej a pojmenuj luční květinu:</vt:lpstr>
      <vt:lpstr>Poznej a pojmenuj luční květinu:</vt:lpstr>
      <vt:lpstr>Poznej a pojmenuj luční květinu:</vt:lpstr>
      <vt:lpstr>Poznej a pojmenuj luční květinu:</vt:lpstr>
      <vt:lpstr>Poznej a pojmenuj luční květinu:</vt:lpstr>
      <vt:lpstr>Poznej a pojmenuj, jaké zvířata můžeš vidět na louce: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 Praktická a ZŠ Speciální Uherský Brod Projekt číslo CZ.1.07/1.4.00/21.0961</dc:title>
  <dc:creator>Compaq</dc:creator>
  <cp:lastModifiedBy>Compaq</cp:lastModifiedBy>
  <cp:revision>13</cp:revision>
  <dcterms:created xsi:type="dcterms:W3CDTF">2012-05-02T14:10:26Z</dcterms:created>
  <dcterms:modified xsi:type="dcterms:W3CDTF">2012-06-21T17:01:53Z</dcterms:modified>
</cp:coreProperties>
</file>