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87EC52-756E-4F94-8197-19206EABC81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AD0FFB-C05E-4286-BAA6-3CA068D082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6101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D0FFB-C05E-4286-BAA6-3CA068D0829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99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7271-E563-43CA-8599-63CFB90C673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0C3D-56F2-4A6D-92A4-949A7D669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465968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7271-E563-43CA-8599-63CFB90C673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0C3D-56F2-4A6D-92A4-949A7D669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996341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7271-E563-43CA-8599-63CFB90C673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0C3D-56F2-4A6D-92A4-949A7D669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961973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7271-E563-43CA-8599-63CFB90C673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0C3D-56F2-4A6D-92A4-949A7D669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798125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7271-E563-43CA-8599-63CFB90C673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0C3D-56F2-4A6D-92A4-949A7D669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28691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7271-E563-43CA-8599-63CFB90C673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0C3D-56F2-4A6D-92A4-949A7D669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540702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7271-E563-43CA-8599-63CFB90C673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0C3D-56F2-4A6D-92A4-949A7D669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9028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7271-E563-43CA-8599-63CFB90C673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0C3D-56F2-4A6D-92A4-949A7D669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80803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7271-E563-43CA-8599-63CFB90C673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0C3D-56F2-4A6D-92A4-949A7D669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3021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7271-E563-43CA-8599-63CFB90C673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0C3D-56F2-4A6D-92A4-949A7D669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58423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7271-E563-43CA-8599-63CFB90C673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0C3D-56F2-4A6D-92A4-949A7D669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481702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B17271-E563-43CA-8599-63CFB90C673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B70C3D-56F2-4A6D-92A4-949A7D669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410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8064896" cy="1752600"/>
          </a:xfrm>
        </p:spPr>
        <p:txBody>
          <a:bodyPr/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1. 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VY_32_INOVACE_09_Vztah ke zvířatům a péče o ně</a:t>
            </a:r>
            <a:r>
              <a:rPr lang="cs-CZ" sz="2000" dirty="0">
                <a:solidFill>
                  <a:srgbClr val="1F2123"/>
                </a:solidFill>
                <a:latin typeface="Trebuchet MS"/>
              </a:rPr>
              <a:t>	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344816" cy="160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14459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je určena pro žáky  1. ročníku Základní školy praktické. Cvičení je určeno pro  opakování učiva domácí a hospodářská zvířata a péče o ně. Žáci si procvičují téma, jak bychom se měli starat o zvířata.</a:t>
            </a:r>
          </a:p>
          <a:p>
            <a:pPr marL="0" indent="0">
              <a:buNone/>
            </a:pPr>
            <a:r>
              <a:rPr lang="cs-CZ" dirty="0" smtClean="0"/>
              <a:t>Toto cvičení bylo vytvořeno v </a:t>
            </a:r>
            <a:r>
              <a:rPr lang="cs-CZ" smtClean="0"/>
              <a:t>měsíci dubnu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96116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Hospodářská, užitková 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DOPLŇ:</a:t>
            </a:r>
          </a:p>
          <a:p>
            <a:pPr marL="0" indent="0">
              <a:buNone/>
            </a:pPr>
            <a:r>
              <a:rPr lang="cs-CZ" dirty="0" smtClean="0"/>
              <a:t>Hospodářská (užitková) zvířata chováme proto,</a:t>
            </a:r>
          </a:p>
          <a:p>
            <a:pPr marL="0" indent="0">
              <a:buNone/>
            </a:pPr>
            <a:r>
              <a:rPr lang="cs-CZ" dirty="0" smtClean="0"/>
              <a:t>že z nich máme 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779912" y="1600200"/>
            <a:ext cx="4906888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UŽITEK.</a:t>
            </a:r>
            <a:endParaRPr lang="cs-CZ" dirty="0"/>
          </a:p>
        </p:txBody>
      </p:sp>
      <p:pic>
        <p:nvPicPr>
          <p:cNvPr id="4100" name="Picture 4" descr="C:\Documents and Settings\Pressario\Local Settings\Temporary Internet Files\Content.IE5\NNSE1886\MP9003211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353" y="3490193"/>
            <a:ext cx="2414188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Pressario\Local Settings\Temporary Internet Files\Content.IE5\NNSE1886\MC90044177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934544"/>
            <a:ext cx="2307704" cy="2307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Pressario\Local Settings\Temporary Internet Files\Content.IE5\0IGG3Y7P\MP90043289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73624"/>
            <a:ext cx="3056384" cy="322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26206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Popiš podle obrázků a vyber, jak pečujeme o zvířata: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Domácím zvířatům 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ČTEME JIM</a:t>
            </a:r>
          </a:p>
          <a:p>
            <a:pPr marL="0" indent="0">
              <a:buNone/>
            </a:pPr>
            <a:r>
              <a:rPr lang="cs-CZ" dirty="0" smtClean="0"/>
              <a:t>DÁVÁME VODU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DÁVÁME JÍDLO</a:t>
            </a:r>
          </a:p>
          <a:p>
            <a:pPr marL="0" indent="0">
              <a:buNone/>
            </a:pPr>
            <a:r>
              <a:rPr lang="cs-CZ" dirty="0" smtClean="0"/>
              <a:t>PEČUJEME O NĚ</a:t>
            </a:r>
          </a:p>
          <a:p>
            <a:pPr marL="0" indent="0">
              <a:buNone/>
            </a:pPr>
            <a:r>
              <a:rPr lang="cs-CZ" dirty="0" smtClean="0"/>
              <a:t>UDRŽUJEME ČISTOTU </a:t>
            </a:r>
          </a:p>
          <a:p>
            <a:pPr marL="0" indent="0">
              <a:buNone/>
            </a:pPr>
            <a:r>
              <a:rPr lang="cs-CZ" dirty="0" smtClean="0"/>
              <a:t>V  JEJICH PELÍŠKU</a:t>
            </a:r>
          </a:p>
          <a:p>
            <a:pPr marL="0" indent="0">
              <a:buNone/>
            </a:pPr>
            <a:r>
              <a:rPr lang="cs-CZ" dirty="0" smtClean="0"/>
              <a:t>OBLÉKÁME JE</a:t>
            </a:r>
          </a:p>
          <a:p>
            <a:pPr marL="0" indent="0">
              <a:buNone/>
            </a:pPr>
            <a:r>
              <a:rPr lang="cs-CZ" dirty="0" smtClean="0"/>
              <a:t>NĚKTERÁ DOMÁCÍ      ZVÍŘATA VENČÍME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1031" name="Picture 7" descr="C:\Documents and Settings\Pressario\Local Settings\Temporary Internet Files\Content.IE5\DWRBNQDW\MP9004309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973" y="2094037"/>
            <a:ext cx="3219062" cy="237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Pressario\Local Settings\Temporary Internet Files\Content.IE5\NNSE1886\MP9004309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028" y="4581128"/>
            <a:ext cx="3131840" cy="208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Pressario\Local Settings\Temporary Internet Files\Content.IE5\JNPX0EDL\MC900370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852936"/>
            <a:ext cx="2928610" cy="2931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46222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potrhni, čím můžeme krmit psa: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GRANULE</a:t>
            </a:r>
          </a:p>
          <a:p>
            <a:pPr marL="0" indent="0">
              <a:buNone/>
            </a:pPr>
            <a:r>
              <a:rPr lang="cs-CZ" sz="3600" dirty="0" smtClean="0"/>
              <a:t>TRÁVA </a:t>
            </a:r>
          </a:p>
          <a:p>
            <a:pPr marL="0" indent="0">
              <a:buNone/>
            </a:pPr>
            <a:r>
              <a:rPr lang="cs-CZ" sz="3600" dirty="0" smtClean="0"/>
              <a:t>MASO</a:t>
            </a:r>
          </a:p>
          <a:p>
            <a:pPr marL="0" indent="0">
              <a:buNone/>
            </a:pPr>
            <a:r>
              <a:rPr lang="cs-CZ" sz="3600" dirty="0" smtClean="0"/>
              <a:t>ZBYTKY OD OBĚDA</a:t>
            </a:r>
          </a:p>
          <a:p>
            <a:pPr marL="0" indent="0">
              <a:buNone/>
            </a:pPr>
            <a:r>
              <a:rPr lang="cs-CZ" sz="3600" dirty="0" smtClean="0"/>
              <a:t>ČOKOLÁDA</a:t>
            </a:r>
          </a:p>
          <a:p>
            <a:pPr marL="0" indent="0">
              <a:buNone/>
            </a:pPr>
            <a:r>
              <a:rPr lang="cs-CZ" sz="3600" dirty="0" smtClean="0"/>
              <a:t>PSÍ PAMLSKY</a:t>
            </a:r>
          </a:p>
          <a:p>
            <a:pPr marL="0" indent="0">
              <a:buNone/>
            </a:pPr>
            <a:r>
              <a:rPr lang="cs-CZ" sz="3600" dirty="0" smtClean="0"/>
              <a:t>SENO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Documents and Settings\Pressario\Local Settings\Temporary Internet Files\Content.IE5\QR1EA1ZX\MP9004018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10" y="1268759"/>
            <a:ext cx="3419108" cy="513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97386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čím můžeme krmit kočku: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GRANULE</a:t>
            </a:r>
          </a:p>
          <a:p>
            <a:pPr marL="0" indent="0">
              <a:buNone/>
            </a:pPr>
            <a:r>
              <a:rPr lang="cs-CZ" sz="3600" dirty="0" smtClean="0"/>
              <a:t>OBILÍ</a:t>
            </a:r>
          </a:p>
          <a:p>
            <a:pPr marL="0" indent="0">
              <a:buNone/>
            </a:pPr>
            <a:r>
              <a:rPr lang="cs-CZ" sz="3600" dirty="0" smtClean="0"/>
              <a:t>TRÁVA </a:t>
            </a:r>
          </a:p>
          <a:p>
            <a:pPr marL="0" indent="0">
              <a:buNone/>
            </a:pPr>
            <a:r>
              <a:rPr lang="cs-CZ" sz="3600" dirty="0" smtClean="0"/>
              <a:t>MASO</a:t>
            </a:r>
          </a:p>
          <a:p>
            <a:pPr marL="0" indent="0">
              <a:buNone/>
            </a:pPr>
            <a:r>
              <a:rPr lang="cs-CZ" sz="3600" dirty="0" smtClean="0"/>
              <a:t>MLÉKO</a:t>
            </a:r>
          </a:p>
          <a:p>
            <a:pPr marL="0" indent="0">
              <a:buNone/>
            </a:pPr>
            <a:r>
              <a:rPr lang="cs-CZ" sz="3600" dirty="0" smtClean="0"/>
              <a:t>TATRANKA</a:t>
            </a:r>
          </a:p>
          <a:p>
            <a:pPr marL="0" indent="0">
              <a:buNone/>
            </a:pPr>
            <a:r>
              <a:rPr lang="cs-CZ" sz="3600" dirty="0" smtClean="0"/>
              <a:t>ZBYTKY OD OBĚDA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Documents and Settings\Pressario\Local Settings\Temporary Internet Files\Content.IE5\0IGG3Y7P\MP9004310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1578" y="1844824"/>
            <a:ext cx="4951745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21782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čím můžeme krmit slepice: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/>
              <a:t>ZRNÍ</a:t>
            </a:r>
          </a:p>
          <a:p>
            <a:pPr marL="0" indent="0">
              <a:buNone/>
            </a:pPr>
            <a:r>
              <a:rPr lang="cs-CZ" sz="3600" dirty="0" smtClean="0"/>
              <a:t>ZBYTKY JÍDLA</a:t>
            </a:r>
          </a:p>
          <a:p>
            <a:pPr marL="0" indent="0">
              <a:buNone/>
            </a:pPr>
            <a:r>
              <a:rPr lang="cs-CZ" sz="3600" dirty="0" smtClean="0"/>
              <a:t>TRÁVA</a:t>
            </a:r>
          </a:p>
          <a:p>
            <a:pPr marL="0" indent="0">
              <a:buNone/>
            </a:pPr>
            <a:r>
              <a:rPr lang="cs-CZ" sz="3600" dirty="0" smtClean="0"/>
              <a:t>JOGURT</a:t>
            </a:r>
          </a:p>
          <a:p>
            <a:pPr marL="0" indent="0">
              <a:buNone/>
            </a:pPr>
            <a:r>
              <a:rPr lang="cs-CZ" sz="3600" dirty="0" smtClean="0"/>
              <a:t>ŠROT</a:t>
            </a:r>
          </a:p>
          <a:p>
            <a:pPr marL="0" indent="0">
              <a:buNone/>
            </a:pPr>
            <a:r>
              <a:rPr lang="cs-CZ" sz="3600" dirty="0" smtClean="0"/>
              <a:t>BRAMBORY</a:t>
            </a:r>
          </a:p>
          <a:p>
            <a:pPr marL="0" indent="0">
              <a:buNone/>
            </a:pPr>
            <a:r>
              <a:rPr lang="cs-CZ" sz="3600" dirty="0" smtClean="0"/>
              <a:t>ČOKOLÁDA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Documents and Settings\Pressario\Local Settings\Temporary Internet Files\Content.IE5\E744UA54\MP90018049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492896"/>
            <a:ext cx="4676630" cy="307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45543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čím můžeme krmit prase: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ŠROT</a:t>
            </a:r>
          </a:p>
          <a:p>
            <a:pPr marL="0" indent="0">
              <a:buNone/>
            </a:pPr>
            <a:r>
              <a:rPr lang="cs-CZ" sz="4000" dirty="0" smtClean="0"/>
              <a:t>BONBONY</a:t>
            </a:r>
          </a:p>
          <a:p>
            <a:pPr marL="0" indent="0">
              <a:buNone/>
            </a:pPr>
            <a:r>
              <a:rPr lang="cs-CZ" sz="4000" dirty="0" smtClean="0"/>
              <a:t>BRAMBORY</a:t>
            </a:r>
          </a:p>
          <a:p>
            <a:pPr marL="0" indent="0">
              <a:buNone/>
            </a:pPr>
            <a:r>
              <a:rPr lang="cs-CZ" sz="4000" dirty="0" smtClean="0"/>
              <a:t>HRANOLKY</a:t>
            </a:r>
          </a:p>
          <a:p>
            <a:pPr marL="0" indent="0">
              <a:buNone/>
            </a:pPr>
            <a:r>
              <a:rPr lang="cs-CZ" sz="4000" dirty="0" smtClean="0"/>
              <a:t>ŘEPA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Documents and Settings\Pressario\Local Settings\Temporary Internet Files\Content.IE5\0IGG3Y7P\MP9004317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56792"/>
            <a:ext cx="5868144" cy="490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76245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čím můžeme krmit krávu: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SENO</a:t>
            </a:r>
          </a:p>
          <a:p>
            <a:pPr marL="0" indent="0">
              <a:buNone/>
            </a:pPr>
            <a:r>
              <a:rPr lang="cs-CZ" sz="3600" dirty="0" smtClean="0"/>
              <a:t>ROHLÍK</a:t>
            </a:r>
          </a:p>
          <a:p>
            <a:pPr marL="0" indent="0">
              <a:buNone/>
            </a:pPr>
            <a:r>
              <a:rPr lang="cs-CZ" sz="3600" dirty="0" smtClean="0"/>
              <a:t>SLÁMA</a:t>
            </a:r>
          </a:p>
          <a:p>
            <a:pPr marL="0" indent="0">
              <a:buNone/>
            </a:pPr>
            <a:r>
              <a:rPr lang="cs-CZ" sz="3600" dirty="0" smtClean="0"/>
              <a:t>TRÁVA</a:t>
            </a:r>
          </a:p>
          <a:p>
            <a:pPr marL="0" indent="0">
              <a:buNone/>
            </a:pPr>
            <a:r>
              <a:rPr lang="cs-CZ" sz="3600" dirty="0" smtClean="0"/>
              <a:t>ŠROT</a:t>
            </a:r>
          </a:p>
          <a:p>
            <a:pPr marL="0" indent="0">
              <a:buNone/>
            </a:pPr>
            <a:r>
              <a:rPr lang="cs-CZ" sz="3600" dirty="0" smtClean="0"/>
              <a:t>MARMELÁDA</a:t>
            </a:r>
            <a:endParaRPr lang="cs-CZ" sz="3600" dirty="0"/>
          </a:p>
        </p:txBody>
      </p:sp>
      <p:pic>
        <p:nvPicPr>
          <p:cNvPr id="7170" name="Picture 2" descr="C:\Documents and Settings\Pressario\Local Settings\Temporary Internet Files\Content.IE5\JNPX0EDL\MP90026227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16832"/>
            <a:ext cx="5328592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94611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 zvířata se musíme starat s láskou a péčí.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Děkuji za pozornost.</a:t>
            </a:r>
            <a:endParaRPr lang="cs-CZ" dirty="0"/>
          </a:p>
        </p:txBody>
      </p:sp>
      <p:pic>
        <p:nvPicPr>
          <p:cNvPr id="8194" name="Picture 2" descr="C:\Documents and Settings\Pressario\Local Settings\Temporary Internet Files\Content.IE5\JI34VFLG\MP90040895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474" y="2348880"/>
            <a:ext cx="5799968" cy="386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74428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Office klipart </a:t>
            </a:r>
            <a:r>
              <a:rPr lang="cs-CZ" dirty="0">
                <a:solidFill>
                  <a:prstClr val="black"/>
                </a:solidFill>
              </a:rPr>
              <a:t>[online]. c. 2012 [cit. </a:t>
            </a:r>
            <a:r>
              <a:rPr lang="cs-CZ" smtClean="0">
                <a:solidFill>
                  <a:prstClr val="black"/>
                </a:solidFill>
              </a:rPr>
              <a:t>25. </a:t>
            </a:r>
            <a:r>
              <a:rPr lang="cs-CZ" dirty="0">
                <a:solidFill>
                  <a:prstClr val="black"/>
                </a:solidFill>
              </a:rPr>
              <a:t>4. 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&lt; http://office.microsoft.com/&gt;.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31726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244</Words>
  <Application>Microsoft Office PowerPoint</Application>
  <PresentationFormat>Předvádění na obrazovce (4:3)</PresentationFormat>
  <Paragraphs>67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ZŠ Praktická a ZŠ Speciální Uherský Brod Projekt číslo CZ.1.07/1.4.00/21.0961</vt:lpstr>
      <vt:lpstr>Anotace</vt:lpstr>
      <vt:lpstr>Hospodářská, užitková zvířata</vt:lpstr>
      <vt:lpstr>Popiš podle obrázků a vyber, jak pečujeme o zvířata:</vt:lpstr>
      <vt:lpstr>Vyber a potrhni, čím můžeme krmit psa:</vt:lpstr>
      <vt:lpstr>Vyber a podtrhni, čím můžeme krmit kočku:</vt:lpstr>
      <vt:lpstr>Vyber a podtrhni, čím můžeme krmit slepice:</vt:lpstr>
      <vt:lpstr>Vyber a podtrhni, čím můžeme krmit prase:</vt:lpstr>
      <vt:lpstr>Vyber a podtrhni, čím můžeme krmit krávu:</vt:lpstr>
      <vt:lpstr>O zvířata se musíme starat s láskou a péčí.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Compaq</cp:lastModifiedBy>
  <cp:revision>18</cp:revision>
  <dcterms:created xsi:type="dcterms:W3CDTF">2012-04-25T15:01:54Z</dcterms:created>
  <dcterms:modified xsi:type="dcterms:W3CDTF">2012-06-21T16:58:03Z</dcterms:modified>
</cp:coreProperties>
</file>