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DCFD5-FE9C-4812-96F6-BCAF2C3F9875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F78D4-F9EE-42A9-B59B-BCE8110876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FF06E-1CEE-4360-8124-773635B46F68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A3375-5C90-4778-B2E1-69EC2E6479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04AD2-7953-48D2-A5B9-423C99A8B104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E812B-F955-4E0A-A4C8-5FB44A6D5B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46D86-0F00-4B0F-9CAA-E4F300DED7EC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722F4-B570-4F66-9A9D-80054BE499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6024F-8956-4E04-A198-5D0E70C9C9D4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78B9B-1997-4960-8809-F8F54B1D2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4E575-F7D0-48F6-AAB3-FEABA5D22038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F8018-F655-45D1-A6E7-9EE1D5E23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99C27-EA04-4E03-B789-A35AFA9EF80E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76BA9-CC2F-48A1-ABDA-0C06BB0C61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A7BA-F36D-4F31-862E-C9F0E69EF70C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3CBEA-D87F-4561-9C68-5DBDB6305E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11BC2-FDDE-4BE4-AF21-69C8198F553A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52368-261C-41E6-916F-A3A5523426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8C6ED-9CC3-490F-B1E3-14CA7E15C012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14E2-21AE-4D5B-AB0A-5FBDE17AF1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D5D5A-B1FA-44EA-82AD-B1635C25952E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55953-6F7D-453E-9459-2C4036A757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04AFC2-9717-4E48-82B5-7201F3A26AA9}" type="datetimeFigureOut">
              <a:rPr lang="cs-CZ"/>
              <a:pPr>
                <a:defRPr/>
              </a:pPr>
              <a:t>27.11.2012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0A9FEA-D7EA-44BF-9806-CCA7A04A62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1800" smtClean="0">
                <a:solidFill>
                  <a:srgbClr val="1F2123"/>
                </a:solidFill>
                <a:latin typeface="Trebuchet MS" pitchFamily="34" charset="0"/>
              </a:rPr>
              <a:t>ZŠ Praktická a ZŠ Speciální Uherský Brod</a:t>
            </a:r>
            <a:br>
              <a:rPr lang="cs-CZ" sz="1800" smtClean="0">
                <a:solidFill>
                  <a:srgbClr val="1F2123"/>
                </a:solidFill>
                <a:latin typeface="Trebuchet MS" pitchFamily="34" charset="0"/>
              </a:rPr>
            </a:br>
            <a:r>
              <a:rPr lang="cs-CZ" sz="1800" smtClean="0">
                <a:solidFill>
                  <a:srgbClr val="1F2123"/>
                </a:solidFill>
                <a:latin typeface="Trebuchet MS" pitchFamily="34" charset="0"/>
              </a:rPr>
              <a:t>Projekt číslo CZ.1.07/1.4.00/21.0961</a:t>
            </a:r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288" y="3886200"/>
            <a:ext cx="8137525" cy="17526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  <a:buFont typeface="Arial" pitchFamily="34" charset="0"/>
              <a:buNone/>
              <a:defRPr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>Prvouka  </a:t>
            </a: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2. ročník</a:t>
            </a:r>
          </a:p>
          <a:p>
            <a:pPr fontAlgn="auto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  <a:buFont typeface="Arial" pitchFamily="34" charset="0"/>
              <a:buNone/>
              <a:defRPr/>
            </a:pPr>
            <a:r>
              <a:rPr lang="cs-CZ" sz="2000" dirty="0">
                <a:solidFill>
                  <a:srgbClr val="1F2123"/>
                </a:solidFill>
                <a:latin typeface="Trebuchet MS"/>
              </a:rPr>
              <a:t/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dirty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Číslo </a:t>
            </a:r>
            <a:r>
              <a:rPr lang="cs-CZ" sz="2000" dirty="0" err="1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DUMu</a:t>
            </a:r>
            <a:r>
              <a:rPr lang="cs-CZ" sz="200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: </a:t>
            </a:r>
            <a:r>
              <a:rPr lang="cs-CZ" sz="2000" smtClean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VY_32_INOVACE_14_Základní </a:t>
            </a:r>
            <a:r>
              <a:rPr lang="cs-CZ" sz="2000" dirty="0" smtClean="0">
                <a:solidFill>
                  <a:srgbClr val="1F212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</a:rPr>
              <a:t>hygienické návyky  </a:t>
            </a:r>
          </a:p>
          <a:p>
            <a:pPr fontAlgn="auto">
              <a:spcAft>
                <a:spcPts val="300"/>
              </a:spcAft>
              <a:buClr>
                <a:srgbClr val="9D936F">
                  <a:lumMod val="75000"/>
                </a:srgbClr>
              </a:buClr>
              <a:buSzPct val="130000"/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rgbClr val="1F2123"/>
                </a:solidFill>
                <a:latin typeface="Trebuchet MS"/>
              </a:rPr>
              <a:t> </a:t>
            </a:r>
            <a:r>
              <a:rPr lang="cs-CZ" sz="2000" dirty="0">
                <a:solidFill>
                  <a:srgbClr val="1F2123"/>
                </a:solidFill>
                <a:latin typeface="Trebuchet MS"/>
              </a:rPr>
              <a:t>	</a:t>
            </a:r>
            <a:br>
              <a:rPr lang="cs-CZ" sz="2000" dirty="0">
                <a:solidFill>
                  <a:srgbClr val="1F2123"/>
                </a:solidFill>
                <a:latin typeface="Trebuchet MS"/>
              </a:rPr>
            </a:br>
            <a:r>
              <a:rPr lang="cs-CZ" sz="2000" dirty="0">
                <a:solidFill>
                  <a:srgbClr val="1F2123"/>
                </a:solidFill>
                <a:latin typeface="Trebuchet MS"/>
              </a:rPr>
              <a:t>Jméno autora: Soňa Lekešová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04813"/>
            <a:ext cx="734695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Toto cvičení je určeno pro žáky 2. ročníku Základní školy praktické. Slo</a:t>
            </a:r>
            <a:r>
              <a:rPr lang="cs-CZ" smtClean="0">
                <a:latin typeface="Arial" charset="0"/>
              </a:rPr>
              <a:t>u</a:t>
            </a:r>
            <a:r>
              <a:rPr lang="cs-CZ" smtClean="0"/>
              <a:t>ží k opakování základních hygienických návyků a postupů během dne.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Tato prezentace byla vytvořena v měsíci květnu 2012.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Vyber a podtrhni. Zuby si čistíme 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95288" y="1844675"/>
            <a:ext cx="4038600" cy="4525963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POUZE RÁNO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POUZE VEČER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POUZE PO JÍDLE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RÁNO, PO OBĚDĚ, VEČER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Zuby si čistíme, abychom je měli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…ZDRAVÉ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5363" name="Picture 2" descr="C:\Documents and Settings\Pressario\Local Settings\Temporary Internet Files\Content.IE5\JI34VFLG\MC90044055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1700213"/>
            <a:ext cx="3937000" cy="4465637"/>
          </a:xfr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Vyber a podtrhni. Každé ráno si češeme: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8313" y="1700213"/>
            <a:ext cx="4038600" cy="4525962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 NEHTY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 BOTY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>
                <a:solidFill>
                  <a:prstClr val="black"/>
                </a:solidFill>
              </a:rPr>
              <a:t> VLASY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 ZUBY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Vlasy si češeme, abychom je měli …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dirty="0" smtClean="0"/>
              <a:t>UPRAVENÉ.</a:t>
            </a:r>
          </a:p>
        </p:txBody>
      </p:sp>
      <p:pic>
        <p:nvPicPr>
          <p:cNvPr id="16387" name="Picture 2" descr="C:\Documents and Settings\Pressario\Local Settings\Temporary Internet Files\Content.IE5\E744UA54\MC90023287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2060575"/>
            <a:ext cx="3919537" cy="3998913"/>
          </a:xfr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Vyber a podtrhni. Každý večer se v koupelně: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MYJEME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UTÍRÁME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HRAJEME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PLAVEME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Myjeme se, abychom byli…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ČISTÍ.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/>
          </a:p>
        </p:txBody>
      </p:sp>
      <p:pic>
        <p:nvPicPr>
          <p:cNvPr id="17412" name="Picture 3" descr="C:\Documents and Settings\Pressario\Local Settings\Temporary Internet Files\Content.IE5\QR1EA1ZX\MM900365300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989138"/>
            <a:ext cx="40322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cs-CZ" sz="4000" smtClean="0"/>
          </a:p>
          <a:p>
            <a:pPr marL="0" indent="0">
              <a:buFont typeface="Arial" charset="0"/>
              <a:buNone/>
            </a:pPr>
            <a:r>
              <a:rPr lang="cs-CZ" sz="4000" smtClean="0"/>
              <a:t>ZUBNÍ KARTÁČEK</a:t>
            </a: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Zubní kartáček slouží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K čištění zubů.</a:t>
            </a:r>
          </a:p>
        </p:txBody>
      </p:sp>
      <p:pic>
        <p:nvPicPr>
          <p:cNvPr id="18435" name="Picture 2" descr="C:\Documents and Settings\Pressario\Local Settings\Temporary Internet Files\Content.IE5\E744UA54\MP900390534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505325" y="1700213"/>
            <a:ext cx="4319588" cy="4321175"/>
          </a:xfrm>
        </p:spPr>
      </p:pic>
      <p:pic>
        <p:nvPicPr>
          <p:cNvPr id="5124" name="Picture 4" descr="C:\Documents and Settings\Pressario\Local Settings\Temporary Internet Files\Content.IE5\QR1EA1ZX\MC90034329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4025" y="4652963"/>
            <a:ext cx="26543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>
                <a:solidFill>
                  <a:prstClr val="black"/>
                </a:solidFill>
              </a:rPr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3600" smtClean="0"/>
              <a:t>ZUBNÍ PASTA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Zubní pasta slouží </a:t>
            </a:r>
          </a:p>
          <a:p>
            <a:pPr marL="0" indent="0">
              <a:buFont typeface="Arial" charset="0"/>
              <a:buNone/>
            </a:pPr>
            <a:r>
              <a:rPr lang="cs-CZ" smtClean="0">
                <a:latin typeface="Arial" charset="0"/>
              </a:rPr>
              <a:t>k</a:t>
            </a:r>
            <a:r>
              <a:rPr lang="cs-CZ" smtClean="0"/>
              <a:t> mytí zubů.</a:t>
            </a:r>
          </a:p>
        </p:txBody>
      </p:sp>
      <p:sp>
        <p:nvSpPr>
          <p:cNvPr id="19459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9460" name="Picture 4" descr="C:\Documents and Settings\Pressario\Local Settings\Temporary Internet Files\Content.IE5\NNSE1886\MP90017501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1628775"/>
            <a:ext cx="5502275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C:\Documents and Settings\Pressario\Local Settings\Temporary Internet Files\Content.IE5\7Z5F72V3\MC90033564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4797425"/>
            <a:ext cx="2624137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>
                <a:solidFill>
                  <a:prstClr val="black"/>
                </a:solidFill>
              </a:rPr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4000" smtClean="0"/>
              <a:t>HŘEBEN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z="3200" smtClean="0"/>
              <a:t>Hřeben slouží k česání vlasů.</a:t>
            </a:r>
          </a:p>
        </p:txBody>
      </p:sp>
      <p:pic>
        <p:nvPicPr>
          <p:cNvPr id="20483" name="Picture 2" descr="C:\Documents and Settings\Pressario\Local Settings\Temporary Internet Files\Content.IE5\0IGG3Y7P\MP900337371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195888" y="1652588"/>
            <a:ext cx="3462337" cy="4854575"/>
          </a:xfrm>
        </p:spPr>
      </p:pic>
      <p:pic>
        <p:nvPicPr>
          <p:cNvPr id="7171" name="Picture 3" descr="C:\Documents and Settings\Pressario\Local Settings\Temporary Internet Files\Content.IE5\E744UA54\MC900232878[2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4797425"/>
            <a:ext cx="1795463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>
                <a:solidFill>
                  <a:prstClr val="black"/>
                </a:solidFill>
              </a:rPr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4000" smtClean="0"/>
              <a:t>RUČNÍK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z="3200" smtClean="0"/>
              <a:t>Ručník slouží k utírání obličeje, rukou a těla</a:t>
            </a:r>
            <a:r>
              <a:rPr lang="cs-CZ" smtClean="0"/>
              <a:t>.</a:t>
            </a:r>
          </a:p>
        </p:txBody>
      </p:sp>
      <p:pic>
        <p:nvPicPr>
          <p:cNvPr id="21507" name="Picture 4" descr="C:\Documents and Settings\Pressario\Local Settings\Temporary Internet Files\Content.IE5\JNPX0EDL\MC90041263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8738" y="1557338"/>
            <a:ext cx="4735512" cy="349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C:\Documents and Settings\Pressario\Local Settings\Temporary Internet Files\Content.IE5\NNSE1886\MC90037140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3741738"/>
            <a:ext cx="2087562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endParaRPr lang="cs-CZ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prstClr val="black"/>
                </a:solidFill>
              </a:rPr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4000" smtClean="0"/>
              <a:t>MÝDLO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z="3200" smtClean="0"/>
              <a:t>Mýdlo slouží k mytí rukou</a:t>
            </a:r>
            <a:r>
              <a:rPr lang="cs-CZ" smtClean="0"/>
              <a:t>.</a:t>
            </a:r>
          </a:p>
        </p:txBody>
      </p:sp>
      <p:sp>
        <p:nvSpPr>
          <p:cNvPr id="22531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2532" name="Picture 3" descr="C:\Documents and Settings\Pressario\Local Settings\Temporary Internet Files\Content.IE5\JNPX0EDL\MP90042437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628775"/>
            <a:ext cx="4005262" cy="400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C:\Documents and Settings\Pressario\Local Settings\Temporary Internet Files\Content.IE5\NNSE1886\MC90021256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4405313"/>
            <a:ext cx="1435100" cy="195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>
                <a:solidFill>
                  <a:prstClr val="black"/>
                </a:solidFill>
              </a:rPr>
              <a:t>Pojmenuj tento obrázek a řekni, k čemu tato věc slouží: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SPRCHOVÝ GEL 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ŠAMPÓN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Sprchový gel slouží k mytí těla.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r>
              <a:rPr lang="cs-CZ" smtClean="0"/>
              <a:t>Šampón slouží k mytí vlasů.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sp>
        <p:nvSpPr>
          <p:cNvPr id="23555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3556" name="Picture 4" descr="C:\Documents and Settings\Pressario\Local Settings\Temporary Internet Files\Content.IE5\JI34VFLG\MC90038886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1628775"/>
            <a:ext cx="2101850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3" descr="C:\Documents and Settings\Pressario\Local Settings\Temporary Internet Files\Content.IE5\E744UA54\MC90031025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1412875"/>
            <a:ext cx="3101975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5" descr="C:\Documents and Settings\Pressario\Local Settings\Temporary Internet Files\Content.IE5\QR1EA1ZX\MC90031254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668713"/>
            <a:ext cx="1390650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</a:p>
        </p:txBody>
      </p:sp>
      <p:sp>
        <p:nvSpPr>
          <p:cNvPr id="24578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0000"/>
                </a:solidFill>
              </a:rPr>
              <a:t>Office klipart </a:t>
            </a:r>
            <a:r>
              <a:rPr lang="cs-CZ" smtClean="0">
                <a:solidFill>
                  <a:srgbClr val="000000"/>
                </a:solidFill>
              </a:rPr>
              <a:t>[online]. c. 2012 [cit. 5. 5. 2012] Dostupné na World Wide Web: &lt; http://office.microsoft.com/&gt;. 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239</Words>
  <Application>Microsoft Office PowerPoint</Application>
  <PresentationFormat>On-screen Show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Calibri</vt:lpstr>
      <vt:lpstr>Arial</vt:lpstr>
      <vt:lpstr>Trebuchet MS</vt:lpstr>
      <vt:lpstr>Motiv systému Office</vt:lpstr>
      <vt:lpstr>ZŠ Praktická a ZŠ Speciální Uherský Brod Projekt číslo CZ.1.07/1.4.00/21.0961</vt:lpstr>
      <vt:lpstr>Anotace</vt:lpstr>
      <vt:lpstr>Vyber a podtrhni. Zuby si čistíme :</vt:lpstr>
      <vt:lpstr>Vyber a podtrhni. Každé ráno si češeme:</vt:lpstr>
      <vt:lpstr>Vyber a podtrhni. Každý večer se v koupelně:</vt:lpstr>
      <vt:lpstr>Pojmenuj tento obrázek a řekni, k čemu tato věc slouží:</vt:lpstr>
      <vt:lpstr>Pojmenuj tento obrázek a řekni, k čemu tato věc slouží:</vt:lpstr>
      <vt:lpstr>Pojmenuj tento obrázek a řekni, k čemu tato věc slouží:</vt:lpstr>
      <vt:lpstr>Pojmenuj tento obrázek a řekni, k čemu tato věc slouží:</vt:lpstr>
      <vt:lpstr>Pojmenuj tento obrázek a řekni, k čemu tato věc slouží:</vt:lpstr>
      <vt:lpstr>Pojmenuj tento obrázek a řekni, k čemu tato věc slouží: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Compaq</dc:creator>
  <cp:lastModifiedBy>DUM</cp:lastModifiedBy>
  <cp:revision>16</cp:revision>
  <dcterms:created xsi:type="dcterms:W3CDTF">2012-05-05T16:51:26Z</dcterms:created>
  <dcterms:modified xsi:type="dcterms:W3CDTF">2012-11-27T13:05:43Z</dcterms:modified>
</cp:coreProperties>
</file>