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4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68B24-B198-4908-8003-E86B2D355FA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BBACF-6183-4F41-81E6-229D87F36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223550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68B24-B198-4908-8003-E86B2D355FA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BBACF-6183-4F41-81E6-229D87F36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78601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68B24-B198-4908-8003-E86B2D355FA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BBACF-6183-4F41-81E6-229D87F36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008886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68B24-B198-4908-8003-E86B2D355FA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BBACF-6183-4F41-81E6-229D87F36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883028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68B24-B198-4908-8003-E86B2D355FA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BBACF-6183-4F41-81E6-229D87F36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3186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68B24-B198-4908-8003-E86B2D355FA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BBACF-6183-4F41-81E6-229D87F36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206481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68B24-B198-4908-8003-E86B2D355FA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BBACF-6183-4F41-81E6-229D87F36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3854309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68B24-B198-4908-8003-E86B2D355FA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BBACF-6183-4F41-81E6-229D87F36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327021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68B24-B198-4908-8003-E86B2D355FA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BBACF-6183-4F41-81E6-229D87F36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77923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68B24-B198-4908-8003-E86B2D355FA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BBACF-6183-4F41-81E6-229D87F36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797798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68B24-B198-4908-8003-E86B2D355FA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BBACF-6183-4F41-81E6-229D87F36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92081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5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868B24-B198-4908-8003-E86B2D355FA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DBBACF-6183-4F41-81E6-229D87F366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820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dirty="0">
                <a:solidFill>
                  <a:srgbClr val="1F2123"/>
                </a:solidFill>
                <a:latin typeface="Trebuchet MS"/>
              </a:rPr>
              <a:t>ZŠ Praktická a ZŠ Speciální Uherský Brod</a:t>
            </a:r>
            <a:br>
              <a:rPr lang="cs-CZ" sz="1800" dirty="0">
                <a:solidFill>
                  <a:srgbClr val="1F2123"/>
                </a:solidFill>
                <a:latin typeface="Trebuchet MS"/>
              </a:rPr>
            </a:br>
            <a:r>
              <a:rPr lang="cs-CZ" sz="1800" dirty="0">
                <a:solidFill>
                  <a:srgbClr val="1F2123"/>
                </a:solidFill>
                <a:latin typeface="Trebuchet MS"/>
              </a:rPr>
              <a:t>Projekt číslo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8280920" cy="1752600"/>
          </a:xfrm>
        </p:spPr>
        <p:txBody>
          <a:bodyPr>
            <a:normAutofit lnSpcReduction="10000"/>
          </a:bodyPr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Prvouka  2. 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Číslo </a:t>
            </a:r>
            <a:r>
              <a:rPr lang="cs-CZ" sz="2000" dirty="0" err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DUMu</a:t>
            </a:r>
            <a:r>
              <a:rPr lang="cs-CZ" sz="200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: </a:t>
            </a:r>
            <a:r>
              <a:rPr lang="cs-CZ" sz="200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VY_32_INOVACE_16_První </a:t>
            </a:r>
            <a:r>
              <a:rPr lang="cs-CZ" sz="2000" dirty="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ovoce, výživa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	</a:t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</a:rPr>
              <a:t>Jméno autora: Soňa Lekešová</a:t>
            </a:r>
          </a:p>
          <a:p>
            <a:pPr lvl="0"/>
            <a:endParaRPr lang="cs-CZ" dirty="0">
              <a:solidFill>
                <a:prstClr val="black">
                  <a:tint val="75000"/>
                </a:prstClr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7346950" cy="160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61043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Toto cvičení je určeno pro žáky 2. ročníku </a:t>
            </a:r>
            <a:r>
              <a:rPr lang="cs-CZ" dirty="0" smtClean="0"/>
              <a:t>Základní </a:t>
            </a:r>
            <a:r>
              <a:rPr lang="cs-CZ" dirty="0" smtClean="0"/>
              <a:t>školy praktické. Žáci si procvičují Poznáváním druhy ovoce a zásady zdravé výživy.</a:t>
            </a:r>
          </a:p>
          <a:p>
            <a:pPr marL="0" indent="0" algn="just">
              <a:buNone/>
            </a:pPr>
            <a:r>
              <a:rPr lang="cs-CZ" dirty="0" smtClean="0"/>
              <a:t>Tato prezentace byla vytvořena v měsíci květnu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41840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podtrhni, které z plodin je ovoce: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5770984" cy="2901999"/>
          </a:xfrm>
        </p:spPr>
        <p:txBody>
          <a:bodyPr/>
          <a:lstStyle/>
          <a:p>
            <a:r>
              <a:rPr lang="cs-CZ" dirty="0" smtClean="0"/>
              <a:t>                                                                         </a:t>
            </a:r>
          </a:p>
          <a:p>
            <a:r>
              <a:rPr lang="cs-CZ" dirty="0" smtClean="0"/>
              <a:t>                  JAHODY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4293095"/>
            <a:ext cx="4040188" cy="24482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 smtClean="0"/>
              <a:t>			</a:t>
            </a:r>
            <a:r>
              <a:rPr lang="cs-CZ" b="1" dirty="0" smtClean="0"/>
              <a:t>PAPRIKA</a:t>
            </a:r>
            <a:r>
              <a:rPr lang="cs-CZ" dirty="0" smtClean="0"/>
              <a:t>	</a:t>
            </a:r>
            <a:endParaRPr lang="cs-CZ" sz="28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2613813"/>
          </a:xfrm>
        </p:spPr>
        <p:txBody>
          <a:bodyPr/>
          <a:lstStyle/>
          <a:p>
            <a:r>
              <a:rPr lang="cs-CZ" dirty="0" smtClean="0"/>
              <a:t>	                      TŘEŠNĚ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645025" y="4148924"/>
            <a:ext cx="4041775" cy="2592443"/>
          </a:xfrm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 RAJČATA</a:t>
            </a:r>
            <a:endParaRPr lang="cs-CZ" b="1" dirty="0"/>
          </a:p>
        </p:txBody>
      </p:sp>
      <p:pic>
        <p:nvPicPr>
          <p:cNvPr id="1027" name="Picture 3" descr="C:\Documents and Settings\Pressario\Local Settings\Temporary Internet Files\Content.IE5\IKL67J8Z\MP9004006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268760"/>
            <a:ext cx="201573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ressario\Local Settings\Temporary Internet Files\Content.IE5\IKL67J8Z\MP9001826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0344" y="980728"/>
            <a:ext cx="161994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Pressario\Local Settings\Temporary Internet Files\Content.IE5\A3EC45JF\MP9004006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0344" y="4148925"/>
            <a:ext cx="1938705" cy="2423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Pressario\Local Settings\Temporary Internet Files\Content.IE5\IKL67J8Z\MP9001780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956" y="4797152"/>
            <a:ext cx="2368860" cy="157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2814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3" grpId="0" build="p"/>
      <p:bldP spid="8" grpId="0" build="p"/>
      <p:bldP spid="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První ovoce, které nám dozrává je:</a:t>
            </a:r>
            <a:br>
              <a:rPr lang="cs-CZ" dirty="0" smtClean="0"/>
            </a:br>
            <a:r>
              <a:rPr lang="cs-CZ" dirty="0" smtClean="0"/>
              <a:t>Pojmenuj je: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5482952" cy="261396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3216423"/>
            <a:ext cx="5122912" cy="2909739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sz="4500" b="1" dirty="0" smtClean="0"/>
              <a:t>MALINY</a:t>
            </a:r>
            <a:endParaRPr lang="cs-CZ" sz="4500" b="1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4000" b="1" dirty="0" smtClean="0"/>
              <a:t> JAHODY</a:t>
            </a:r>
            <a:r>
              <a:rPr lang="cs-CZ" sz="2800" dirty="0" smtClean="0"/>
              <a:t>		  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	</a:t>
            </a: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			    </a:t>
            </a:r>
            <a:r>
              <a:rPr lang="cs-CZ" sz="4000" b="1" dirty="0" smtClean="0"/>
              <a:t>BROSKVE</a:t>
            </a:r>
            <a:endParaRPr lang="cs-CZ" sz="4000" b="1" dirty="0"/>
          </a:p>
          <a:p>
            <a:pPr marL="0" indent="0">
              <a:buNone/>
            </a:pPr>
            <a:r>
              <a:rPr lang="cs-CZ" sz="2800" dirty="0" smtClean="0"/>
              <a:t>                                   		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2109911"/>
          </a:xfrm>
        </p:spPr>
        <p:txBody>
          <a:bodyPr/>
          <a:lstStyle/>
          <a:p>
            <a:r>
              <a:rPr lang="cs-CZ" dirty="0" smtClean="0"/>
              <a:t>		TŘEŠNĚ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3760823"/>
            <a:ext cx="4041775" cy="2365339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b="1" dirty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sz="2800" b="1" dirty="0" smtClean="0"/>
              <a:t>MERUŇKY</a:t>
            </a:r>
            <a:endParaRPr lang="cs-CZ" sz="2800" b="1" dirty="0"/>
          </a:p>
        </p:txBody>
      </p:sp>
      <p:pic>
        <p:nvPicPr>
          <p:cNvPr id="2050" name="Picture 2" descr="C:\Documents and Settings\Pressario\Local Settings\Temporary Internet Files\Content.IE5\TPY2W7R8\MP9004006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47" y="908720"/>
            <a:ext cx="2054449" cy="256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ressario\Local Settings\Temporary Internet Files\Content.IE5\A3EC45JF\MC90044171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908720"/>
            <a:ext cx="2307704" cy="2307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Pressario\Local Settings\Temporary Internet Files\Content.IE5\IKL67J8Z\MC90043690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409" y="176290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Pressario\Local Settings\Temporary Internet Files\Content.IE5\9NF9F1TW\MP9004021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87069" y="3829556"/>
            <a:ext cx="2145329" cy="32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Pressario\Local Settings\Temporary Internet Files\Content.IE5\TPY2W7R8\MC9001934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60824"/>
            <a:ext cx="2552237" cy="1698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0133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Řekni, jaké ovoce pěstujete na Vaší zahradě: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56792"/>
            <a:ext cx="6768751" cy="5080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1925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Pojmenuj a řekni, zdali je toto jídlo zdravé: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39552" y="1628800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sz="3600" dirty="0" smtClean="0"/>
              <a:t>JABLKO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dirty="0" smtClean="0"/>
              <a:t>        ANO </a:t>
            </a:r>
          </a:p>
          <a:p>
            <a:pPr marL="0" indent="0">
              <a:buNone/>
            </a:pPr>
            <a:r>
              <a:rPr lang="cs-CZ" sz="3600" dirty="0" smtClean="0"/>
              <a:t>	 NE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Jablko je zdravé, protože má v sobě spoustu vitamínů.</a:t>
            </a:r>
            <a:endParaRPr lang="cs-CZ" sz="36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Documents and Settings\Pressario\Local Settings\Temporary Internet Files\Content.IE5\IKL67J8Z\MP90043094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9712" y="1600200"/>
            <a:ext cx="3995576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34294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Pojmenuj a řekni, </a:t>
            </a:r>
            <a:r>
              <a:rPr lang="cs-CZ" sz="4000" dirty="0">
                <a:solidFill>
                  <a:prstClr val="black"/>
                </a:solidFill>
              </a:rPr>
              <a:t>zdali je toto jídlo zdravé: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628800"/>
            <a:ext cx="4038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600" dirty="0" smtClean="0"/>
              <a:t>    ČOKOLÁDA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      ANO </a:t>
            </a:r>
          </a:p>
          <a:p>
            <a:pPr marL="0" indent="0">
              <a:buNone/>
            </a:pPr>
            <a:r>
              <a:rPr lang="cs-CZ" sz="3600" dirty="0" smtClean="0"/>
              <a:t>       NE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Čokoláda není zdravá, protože se nám po ní kazí zoubky.</a:t>
            </a:r>
            <a:endParaRPr lang="cs-CZ" dirty="0"/>
          </a:p>
        </p:txBody>
      </p:sp>
      <p:pic>
        <p:nvPicPr>
          <p:cNvPr id="5122" name="Picture 2" descr="C:\Documents and Settings\Pressario\Local Settings\Temporary Internet Files\Content.IE5\IKL67J8Z\MP900425493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843881"/>
            <a:ext cx="4038600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1773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Pojmenuj a řekni, </a:t>
            </a:r>
            <a:r>
              <a:rPr lang="cs-CZ" sz="4000" dirty="0">
                <a:solidFill>
                  <a:prstClr val="black"/>
                </a:solidFill>
              </a:rPr>
              <a:t>zdali je toto jídlo zdravé: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3600" dirty="0" smtClean="0"/>
              <a:t>RAJČE</a:t>
            </a:r>
          </a:p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ANO </a:t>
            </a:r>
          </a:p>
          <a:p>
            <a:pPr marL="0" indent="0" algn="ctr">
              <a:buNone/>
            </a:pPr>
            <a:r>
              <a:rPr lang="cs-CZ" sz="3600" dirty="0" smtClean="0"/>
              <a:t> NE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Rajče je zdravé, protože má v sobě spoustu vitamínů.</a:t>
            </a:r>
            <a:endParaRPr lang="cs-CZ" dirty="0"/>
          </a:p>
        </p:txBody>
      </p:sp>
      <p:pic>
        <p:nvPicPr>
          <p:cNvPr id="6146" name="Picture 2" descr="C:\Documents and Settings\Pressario\Local Settings\Temporary Internet Files\Content.IE5\TPY2W7R8\MP90040059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3" y="1603295"/>
            <a:ext cx="3706308" cy="4634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32528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Pojmenuj a řekni, zdali je toto jídlo zdravé: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3600" dirty="0" smtClean="0"/>
              <a:t>BONBONY</a:t>
            </a:r>
          </a:p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ANO </a:t>
            </a:r>
          </a:p>
          <a:p>
            <a:pPr marL="0" indent="0" algn="ctr">
              <a:buNone/>
            </a:pPr>
            <a:r>
              <a:rPr lang="cs-CZ" sz="3600" dirty="0" smtClean="0"/>
              <a:t> NE</a:t>
            </a:r>
          </a:p>
          <a:p>
            <a:pPr marL="0" indent="0" algn="ctr">
              <a:buNone/>
            </a:pPr>
            <a:endParaRPr lang="cs-CZ" sz="3600" dirty="0"/>
          </a:p>
          <a:p>
            <a:pPr marL="0" indent="0" algn="ctr">
              <a:buNone/>
            </a:pPr>
            <a:r>
              <a:rPr lang="cs-CZ" sz="3600" dirty="0" smtClean="0"/>
              <a:t>Bonbony nejsou zdravé, protože se nám po nich kazí zoubky. </a:t>
            </a:r>
            <a:endParaRPr lang="cs-CZ" sz="3600" dirty="0"/>
          </a:p>
        </p:txBody>
      </p:sp>
      <p:pic>
        <p:nvPicPr>
          <p:cNvPr id="7171" name="Picture 3" descr="C:\Documents and Settings\Pressario\Local Settings\Temporary Internet Files\Content.IE5\A3EC45JF\MC90040460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377" y="1628800"/>
            <a:ext cx="446307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07714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Řekni, jaké ovoce máš nejraději: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5" name="Picture 3" descr="C:\Documents and Settings\Pressario\Local Settings\Temporary Internet Files\Content.IE5\9NF9F1TW\MP9002277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65059"/>
            <a:ext cx="8208912" cy="5445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19611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Office klipart </a:t>
            </a:r>
            <a:r>
              <a:rPr lang="cs-CZ" dirty="0">
                <a:solidFill>
                  <a:prstClr val="black"/>
                </a:solidFill>
              </a:rPr>
              <a:t>[online]. c. 2012 [cit. </a:t>
            </a:r>
            <a:r>
              <a:rPr lang="cs-CZ" dirty="0" smtClean="0">
                <a:solidFill>
                  <a:prstClr val="black"/>
                </a:solidFill>
              </a:rPr>
              <a:t>9</a:t>
            </a:r>
            <a:r>
              <a:rPr lang="cs-CZ" dirty="0">
                <a:solidFill>
                  <a:prstClr val="black"/>
                </a:solidFill>
              </a:rPr>
              <a:t>. </a:t>
            </a:r>
            <a:r>
              <a:rPr lang="cs-CZ" dirty="0" smtClean="0">
                <a:solidFill>
                  <a:prstClr val="black"/>
                </a:solidFill>
              </a:rPr>
              <a:t>5. </a:t>
            </a:r>
            <a:r>
              <a:rPr lang="cs-CZ" dirty="0">
                <a:solidFill>
                  <a:prstClr val="black"/>
                </a:solidFill>
              </a:rPr>
              <a:t>2012] Dostupné na </a:t>
            </a:r>
            <a:r>
              <a:rPr lang="cs-CZ" dirty="0" err="1">
                <a:solidFill>
                  <a:prstClr val="black"/>
                </a:solidFill>
              </a:rPr>
              <a:t>World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Wide</a:t>
            </a:r>
            <a:r>
              <a:rPr lang="cs-CZ" dirty="0">
                <a:solidFill>
                  <a:prstClr val="black"/>
                </a:solidFill>
              </a:rPr>
              <a:t> Web: </a:t>
            </a:r>
            <a:r>
              <a:rPr lang="cs-CZ" dirty="0" smtClean="0">
                <a:solidFill>
                  <a:prstClr val="black"/>
                </a:solidFill>
              </a:rPr>
              <a:t>&lt; http</a:t>
            </a:r>
            <a:r>
              <a:rPr lang="cs-CZ" dirty="0">
                <a:solidFill>
                  <a:prstClr val="black"/>
                </a:solidFill>
              </a:rPr>
              <a:t>://office.microsoft.com/&gt;. </a:t>
            </a:r>
          </a:p>
          <a:p>
            <a:pPr marL="0" indent="0">
              <a:buNone/>
            </a:pPr>
            <a:r>
              <a:rPr lang="cs-CZ" b="1" dirty="0" smtClean="0"/>
              <a:t>Zahrada</a:t>
            </a:r>
            <a:r>
              <a:rPr lang="cs-CZ" dirty="0" smtClean="0"/>
              <a:t> </a:t>
            </a:r>
            <a:r>
              <a:rPr lang="cs-CZ" dirty="0">
                <a:solidFill>
                  <a:prstClr val="black"/>
                </a:solidFill>
              </a:rPr>
              <a:t>[online</a:t>
            </a:r>
            <a:r>
              <a:rPr lang="cs-CZ" dirty="0" smtClean="0">
                <a:solidFill>
                  <a:prstClr val="black"/>
                </a:solidFill>
              </a:rPr>
              <a:t>]. </a:t>
            </a:r>
            <a:r>
              <a:rPr lang="cs-CZ" dirty="0">
                <a:solidFill>
                  <a:prstClr val="black"/>
                </a:solidFill>
              </a:rPr>
              <a:t>[cit. 9. 5. 2012] Dostupné na </a:t>
            </a:r>
            <a:r>
              <a:rPr lang="cs-CZ" dirty="0" err="1">
                <a:solidFill>
                  <a:prstClr val="black"/>
                </a:solidFill>
              </a:rPr>
              <a:t>World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Wide</a:t>
            </a:r>
            <a:r>
              <a:rPr lang="cs-CZ" dirty="0">
                <a:solidFill>
                  <a:prstClr val="black"/>
                </a:solidFill>
              </a:rPr>
              <a:t> Web: </a:t>
            </a:r>
            <a:r>
              <a:rPr lang="cs-CZ" dirty="0" smtClean="0">
                <a:solidFill>
                  <a:prstClr val="black"/>
                </a:solidFill>
              </a:rPr>
              <a:t>&lt; </a:t>
            </a:r>
            <a:r>
              <a:rPr lang="cs-CZ" dirty="0" smtClean="0"/>
              <a:t>http</a:t>
            </a:r>
            <a:r>
              <a:rPr lang="cs-CZ" smtClean="0"/>
              <a:t>://cs.wikipedia.org/wiki/Soubor:Anne_Hathaways_Cottage_and_gardens_15g2006.jpg</a:t>
            </a:r>
            <a:r>
              <a:rPr lang="cs-CZ">
                <a:solidFill>
                  <a:prstClr val="black"/>
                </a:solidFill>
              </a:rPr>
              <a:t>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68556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230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ZŠ Praktická a ZŠ Speciální Uherský Brod Projekt číslo CZ.1.07/1.4.00/21.0961</vt:lpstr>
      <vt:lpstr>Anotace</vt:lpstr>
      <vt:lpstr>Vyber a podtrhni, které z plodin je ovoce:</vt:lpstr>
      <vt:lpstr>První ovoce, které nám dozrává je: Pojmenuj je:</vt:lpstr>
      <vt:lpstr>Řekni, jaké ovoce pěstujete na Vaší zahradě:</vt:lpstr>
      <vt:lpstr>Pojmenuj a řekni, zdali je toto jídlo zdravé:</vt:lpstr>
      <vt:lpstr>Pojmenuj a řekni, zdali je toto jídlo zdravé:</vt:lpstr>
      <vt:lpstr>Pojmenuj a řekni, zdali je toto jídlo zdravé:</vt:lpstr>
      <vt:lpstr>Pojmenuj a řekni, zdali je toto jídlo zdravé:</vt:lpstr>
      <vt:lpstr>Řekni, jaké ovoce máš nejraději: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</dc:title>
  <dc:creator>Compaq</dc:creator>
  <cp:lastModifiedBy>Compaq</cp:lastModifiedBy>
  <cp:revision>17</cp:revision>
  <dcterms:created xsi:type="dcterms:W3CDTF">2012-05-09T14:04:30Z</dcterms:created>
  <dcterms:modified xsi:type="dcterms:W3CDTF">2012-06-21T17:20:25Z</dcterms:modified>
</cp:coreProperties>
</file>