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25131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500276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997369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369157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89299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59055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11382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274762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360231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493240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60351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B8BAF-F03D-4677-8C66-73FE611E551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430EFA-E9AC-4074-831E-BE7C754CD4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435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3886200"/>
            <a:ext cx="8640960" cy="1752600"/>
          </a:xfrm>
        </p:spPr>
        <p:txBody>
          <a:bodyPr>
            <a:normAutofit lnSpcReduction="10000"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1. 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VY_32_INOVACE_17_Mouka</a:t>
            </a:r>
            <a:endParaRPr lang="cs-CZ" sz="2000" b="1" dirty="0" smtClean="0">
              <a:solidFill>
                <a:srgbClr val="1F212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rebuchet MS"/>
            </a:endParaRP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pPr lvl="0"/>
            <a:endParaRPr lang="cs-CZ" dirty="0">
              <a:solidFill>
                <a:prstClr val="black">
                  <a:tint val="75000"/>
                </a:prstClr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346950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20988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Toto  cvičení je určeno pro žáky 1. ročníku </a:t>
            </a:r>
            <a:r>
              <a:rPr lang="cs-CZ" dirty="0" smtClean="0"/>
              <a:t>Základní </a:t>
            </a:r>
            <a:r>
              <a:rPr lang="cs-CZ" dirty="0" smtClean="0"/>
              <a:t>školy praktické. Ž</a:t>
            </a:r>
            <a:r>
              <a:rPr lang="cs-CZ" dirty="0"/>
              <a:t>á</a:t>
            </a:r>
            <a:r>
              <a:rPr lang="cs-CZ" dirty="0" smtClean="0"/>
              <a:t>ci si zde  osvojují, jakým způsobem se vyrábí mouka, co se z ní připravuje a jak.</a:t>
            </a:r>
          </a:p>
          <a:p>
            <a:pPr marL="0" indent="0" algn="just">
              <a:buNone/>
            </a:pPr>
            <a:r>
              <a:rPr lang="cs-CZ" dirty="0" smtClean="0"/>
              <a:t>Tato prezentace byla vytvořena v měsíci květnu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64792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z čeho se vyrábí mouka: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Hlína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Voda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Obilí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Mléko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Documents and Settings\Pressario\Local Settings\Temporary Internet Files\Content.IE5\IKL67J8Z\MP9003139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02396"/>
            <a:ext cx="4200374" cy="2786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essario\Local Settings\Temporary Internet Files\Content.IE5\9NF9F1TW\MC9004119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156" y="3627375"/>
            <a:ext cx="3444844" cy="326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Pressario\Local Settings\Temporary Internet Files\Content.IE5\9NF9F1TW\MC900370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20888"/>
            <a:ext cx="1584176" cy="3163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96702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Řekni jak se z obilí vyrábí mouka: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Mouka se vyrábí drcením, nebo mletím obilných zrn.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Documents and Settings\Pressario\Local Settings\Temporary Internet Files\Content.IE5\A3EC45JF\MC900280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2623981" cy="5111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essario\Local Settings\Temporary Internet Files\Content.IE5\9NF9F1TW\MC9002314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509120"/>
            <a:ext cx="2165982" cy="189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51566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kde můžeš koupit mouku: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Hračkářství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Obchod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Škola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Hřiště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Documents and Settings\Pressario\Local Settings\Temporary Internet Files\Content.IE5\IKL67J8Z\MP9004223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44824"/>
            <a:ext cx="5508949" cy="448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ressario\Local Settings\Temporary Internet Files\Content.IE5\A3EC45JF\MC90044038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16858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91642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k čemu potřebujeme mouku: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Na hraní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Na mytí rukou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K pečení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K uklízení</a:t>
            </a:r>
            <a:endParaRPr lang="cs-CZ" sz="3200" dirty="0"/>
          </a:p>
        </p:txBody>
      </p:sp>
      <p:pic>
        <p:nvPicPr>
          <p:cNvPr id="4098" name="Picture 2" descr="C:\Documents and Settings\Pressario\Local Settings\Temporary Internet Files\Content.IE5\TPY2W7R8\MP90042765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28800"/>
            <a:ext cx="3822576" cy="382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ressario\Local Settings\Temporary Internet Files\Content.IE5\A3EC45JF\MC9003964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15117"/>
            <a:ext cx="1722286" cy="190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9870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co vše se může upéct z mouky: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ROHLÍKY</a:t>
            </a:r>
          </a:p>
          <a:p>
            <a:pPr marL="0" indent="0">
              <a:buNone/>
            </a:pPr>
            <a:r>
              <a:rPr lang="cs-CZ" sz="4000" dirty="0" smtClean="0"/>
              <a:t>CHLEBA</a:t>
            </a:r>
          </a:p>
          <a:p>
            <a:pPr marL="0" indent="0">
              <a:buNone/>
            </a:pPr>
            <a:r>
              <a:rPr lang="cs-CZ" sz="4000" dirty="0" smtClean="0"/>
              <a:t>MÁSLO</a:t>
            </a:r>
          </a:p>
          <a:p>
            <a:pPr marL="0" indent="0">
              <a:buNone/>
            </a:pPr>
            <a:r>
              <a:rPr lang="cs-CZ" sz="4000" dirty="0" smtClean="0"/>
              <a:t>RAJČE</a:t>
            </a:r>
          </a:p>
          <a:p>
            <a:pPr marL="0" indent="0">
              <a:buNone/>
            </a:pPr>
            <a:r>
              <a:rPr lang="cs-CZ" sz="4000" dirty="0" smtClean="0"/>
              <a:t>BÁBOVKA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KOLÁČE</a:t>
            </a:r>
          </a:p>
          <a:p>
            <a:pPr marL="0" indent="0">
              <a:buNone/>
            </a:pPr>
            <a:r>
              <a:rPr lang="cs-CZ" sz="4000" dirty="0" smtClean="0"/>
              <a:t>VEJCE</a:t>
            </a:r>
          </a:p>
          <a:p>
            <a:pPr marL="0" indent="0">
              <a:buNone/>
            </a:pPr>
            <a:r>
              <a:rPr lang="cs-CZ" sz="4000" dirty="0" smtClean="0"/>
              <a:t>BUCHTA</a:t>
            </a:r>
          </a:p>
          <a:p>
            <a:pPr marL="0" indent="0">
              <a:buNone/>
            </a:pPr>
            <a:r>
              <a:rPr lang="cs-CZ" sz="4000" dirty="0" smtClean="0"/>
              <a:t>DORT</a:t>
            </a:r>
          </a:p>
          <a:p>
            <a:pPr marL="0" indent="0">
              <a:buNone/>
            </a:pPr>
            <a:r>
              <a:rPr lang="cs-CZ" sz="4000" dirty="0" smtClean="0"/>
              <a:t>JABLKO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24820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8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Pojmenuj, co vidíš na obrázku a z čeho se vyrábí: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ROHLÍK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5200" dirty="0" smtClean="0"/>
              <a:t>Rohlík se peče z mouky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255952" y="2249394"/>
            <a:ext cx="4964747" cy="3723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71738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Pojmenuj, co vidíš na obrázku a z čeho se vyrábí: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dirty="0" smtClean="0"/>
              <a:t>CHLÉB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dirty="0" smtClean="0"/>
              <a:t>Chléb se peče z mouky.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00808"/>
            <a:ext cx="4890120" cy="4482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93160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Pojmenuj, co vidíš na obrázku a z čeho se vyrábí: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BÁBOVKA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Bábovka se peče z mouky.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00808"/>
            <a:ext cx="4506077" cy="4297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93178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Pojmenuj, co vidíš na obrázku a z čeho se vyrábí: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KOLÁČ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Koláč se peče z mouky.</a:t>
            </a:r>
            <a:endParaRPr lang="cs-CZ" sz="4000" dirty="0"/>
          </a:p>
        </p:txBody>
      </p:sp>
      <p:pic>
        <p:nvPicPr>
          <p:cNvPr id="8194" name="Picture 2" descr="C:\Documents and Settings\Pressario\Local Settings\Temporary Internet Files\Content.IE5\TPY2W7R8\MP90017835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28800"/>
            <a:ext cx="4428356" cy="475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54012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Pojmenuj, co vidíš na obrázku a z čeho se vyrábí: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DORT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Dort se peče z mouky.</a:t>
            </a:r>
            <a:endParaRPr lang="cs-CZ" sz="4000" dirty="0"/>
          </a:p>
        </p:txBody>
      </p:sp>
      <p:pic>
        <p:nvPicPr>
          <p:cNvPr id="9218" name="Picture 2" descr="C:\Documents and Settings\Pressario\Local Settings\Temporary Internet Files\Content.IE5\9NF9F1TW\MP90042772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1657"/>
            <a:ext cx="4330824" cy="433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5204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Pojmenuj, co vidíš na obrázku a z čeho se vyrábí: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VÁNOČKA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Vánočka se peče z mouky.</a:t>
            </a:r>
            <a:endParaRPr lang="cs-CZ" sz="4000" dirty="0"/>
          </a:p>
        </p:txBody>
      </p:sp>
      <p:pic>
        <p:nvPicPr>
          <p:cNvPr id="10242" name="Picture 2" descr="C:\Documents and Settings\Pressario\Local Settings\Temporary Internet Files\Content.IE5\TPY2W7R8\MP90042551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0768"/>
            <a:ext cx="3518347" cy="5274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05673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Řekni, co ti peče tvá maminka a jak jí pomáháš: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Maminka mi peče….</a:t>
            </a:r>
            <a:endParaRPr lang="cs-CZ" dirty="0"/>
          </a:p>
        </p:txBody>
      </p:sp>
      <p:pic>
        <p:nvPicPr>
          <p:cNvPr id="11266" name="Picture 2" descr="C:\Documents and Settings\Pressario\Local Settings\Temporary Internet Files\Content.IE5\A3EC45JF\MP9004310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05088"/>
            <a:ext cx="5760597" cy="383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56125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Office klipart </a:t>
            </a:r>
            <a:r>
              <a:rPr lang="cs-CZ" dirty="0">
                <a:solidFill>
                  <a:prstClr val="black"/>
                </a:solidFill>
              </a:rPr>
              <a:t>[online]. c. 2012 [cit. </a:t>
            </a:r>
            <a:r>
              <a:rPr lang="cs-CZ" dirty="0" smtClean="0">
                <a:solidFill>
                  <a:prstClr val="black"/>
                </a:solidFill>
              </a:rPr>
              <a:t>9</a:t>
            </a:r>
            <a:r>
              <a:rPr lang="cs-CZ" dirty="0">
                <a:solidFill>
                  <a:prstClr val="black"/>
                </a:solidFill>
              </a:rPr>
              <a:t>. </a:t>
            </a:r>
            <a:r>
              <a:rPr lang="cs-CZ" dirty="0" smtClean="0">
                <a:solidFill>
                  <a:prstClr val="black"/>
                </a:solidFill>
              </a:rPr>
              <a:t>5. </a:t>
            </a:r>
            <a:r>
              <a:rPr lang="cs-CZ" dirty="0">
                <a:solidFill>
                  <a:prstClr val="black"/>
                </a:solidFill>
              </a:rPr>
              <a:t>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http://office.microsoft.com/&gt;. </a:t>
            </a:r>
          </a:p>
          <a:p>
            <a:pPr marL="0" indent="0">
              <a:buNone/>
            </a:pPr>
            <a:r>
              <a:rPr lang="cs-CZ" b="1" dirty="0" smtClean="0"/>
              <a:t>Rohlík </a:t>
            </a:r>
            <a:r>
              <a:rPr lang="cs-CZ" dirty="0">
                <a:solidFill>
                  <a:prstClr val="black"/>
                </a:solidFill>
              </a:rPr>
              <a:t>online]. c. 2012 [cit. 9. 5. 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http://cs.wikipedia.org/wiki/Soubor:Rohlik.JPG </a:t>
            </a:r>
            <a:r>
              <a:rPr lang="cs-CZ" dirty="0" smtClean="0">
                <a:solidFill>
                  <a:prstClr val="black"/>
                </a:solidFill>
              </a:rPr>
              <a:t>&gt;.</a:t>
            </a:r>
          </a:p>
          <a:p>
            <a:pPr marL="0" indent="0">
              <a:buNone/>
            </a:pPr>
            <a:r>
              <a:rPr lang="cs-CZ" b="1" dirty="0" smtClean="0"/>
              <a:t>Chléb</a:t>
            </a:r>
            <a:r>
              <a:rPr lang="cs-CZ" dirty="0" smtClean="0"/>
              <a:t> </a:t>
            </a:r>
            <a:r>
              <a:rPr lang="cs-CZ" dirty="0">
                <a:solidFill>
                  <a:prstClr val="black"/>
                </a:solidFill>
              </a:rPr>
              <a:t>online]. c. 2012 [cit. 9. 5. 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</a:t>
            </a:r>
            <a:r>
              <a:rPr lang="cs-CZ" dirty="0" smtClean="0"/>
              <a:t>http://cs.wikipedia.org/wiki/Soubor:V%C3%BDroba_chleba_(38).JPG </a:t>
            </a:r>
            <a:r>
              <a:rPr lang="cs-CZ" dirty="0">
                <a:solidFill>
                  <a:prstClr val="black"/>
                </a:solidFill>
              </a:rPr>
              <a:t>&gt;.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Bábovka</a:t>
            </a:r>
            <a:r>
              <a:rPr lang="cs-CZ" dirty="0" smtClean="0"/>
              <a:t> </a:t>
            </a:r>
            <a:r>
              <a:rPr lang="cs-CZ" dirty="0">
                <a:solidFill>
                  <a:prstClr val="black"/>
                </a:solidFill>
              </a:rPr>
              <a:t>online]. c. 2012 [cit. 9. 5. 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</a:t>
            </a:r>
            <a:r>
              <a:rPr lang="cs-CZ" dirty="0" smtClean="0"/>
              <a:t>http</a:t>
            </a:r>
            <a:r>
              <a:rPr lang="cs-CZ" smtClean="0"/>
              <a:t>://cs.wikipedia.org/wiki/Soubor:B%C3%A1bovka-dvoubarevn%C3%A1.jpg </a:t>
            </a:r>
            <a:r>
              <a:rPr lang="cs-CZ">
                <a:solidFill>
                  <a:prstClr val="black"/>
                </a:solidFill>
              </a:rPr>
              <a:t>&gt;.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20253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379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ZŠ Praktická a ZŠ Speciální Uherský Brod Projekt číslo CZ.1.07/1.4.00/21.0961</vt:lpstr>
      <vt:lpstr>Anotace </vt:lpstr>
      <vt:lpstr>Vyber a podtrhni, z čeho se vyrábí mouka:</vt:lpstr>
      <vt:lpstr>Řekni jak se z obilí vyrábí mouka:</vt:lpstr>
      <vt:lpstr>Vyber a podtrhni, kde můžeš koupit mouku:</vt:lpstr>
      <vt:lpstr>Vyber a podtrhni, k čemu potřebujeme mouku:</vt:lpstr>
      <vt:lpstr>Vyber a podtrhni, co vše se může upéct z mouky:</vt:lpstr>
      <vt:lpstr>Pojmenuj, co vidíš na obrázku a z čeho se vyrábí:</vt:lpstr>
      <vt:lpstr>Pojmenuj, co vidíš na obrázku a z čeho se vyrábí:</vt:lpstr>
      <vt:lpstr>Pojmenuj, co vidíš na obrázku a z čeho se vyrábí:</vt:lpstr>
      <vt:lpstr>Pojmenuj, co vidíš na obrázku a z čeho se vyrábí:</vt:lpstr>
      <vt:lpstr>Pojmenuj, co vidíš na obrázku a z čeho se vyrábí:</vt:lpstr>
      <vt:lpstr>Pojmenuj, co vidíš na obrázku a z čeho se vyrábí:</vt:lpstr>
      <vt:lpstr>Řekni, co ti peče tvá maminka a jak jí pomáháš: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15</cp:revision>
  <dcterms:created xsi:type="dcterms:W3CDTF">2012-05-09T14:05:21Z</dcterms:created>
  <dcterms:modified xsi:type="dcterms:W3CDTF">2012-06-21T17:22:54Z</dcterms:modified>
</cp:coreProperties>
</file>