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14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9F619-3585-4CFF-BA8B-A5FDBF69AD6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D5F28-2E20-45E8-AEE3-429EE09A3E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0429342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9F619-3585-4CFF-BA8B-A5FDBF69AD6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D5F28-2E20-45E8-AEE3-429EE09A3E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3552026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9F619-3585-4CFF-BA8B-A5FDBF69AD6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D5F28-2E20-45E8-AEE3-429EE09A3E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8260460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9F619-3585-4CFF-BA8B-A5FDBF69AD6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D5F28-2E20-45E8-AEE3-429EE09A3E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3297604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9F619-3585-4CFF-BA8B-A5FDBF69AD6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D5F28-2E20-45E8-AEE3-429EE09A3E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8378014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9F619-3585-4CFF-BA8B-A5FDBF69AD6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D5F28-2E20-45E8-AEE3-429EE09A3E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3548495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9F619-3585-4CFF-BA8B-A5FDBF69AD6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D5F28-2E20-45E8-AEE3-429EE09A3E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484889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9F619-3585-4CFF-BA8B-A5FDBF69AD6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D5F28-2E20-45E8-AEE3-429EE09A3E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847201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9F619-3585-4CFF-BA8B-A5FDBF69AD6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D5F28-2E20-45E8-AEE3-429EE09A3E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2171272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9F619-3585-4CFF-BA8B-A5FDBF69AD6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D5F28-2E20-45E8-AEE3-429EE09A3E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955555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19F619-3585-4CFF-BA8B-A5FDBF69AD6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D5F28-2E20-45E8-AEE3-429EE09A3E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3625817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60000"/>
            <a:lumOff val="40000"/>
            <a:alpha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19F619-3585-4CFF-BA8B-A5FDBF69AD6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4D5F28-2E20-45E8-AEE3-429EE09A3E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84500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1800" dirty="0">
                <a:solidFill>
                  <a:srgbClr val="1F2123"/>
                </a:solidFill>
                <a:latin typeface="Trebuchet MS"/>
              </a:rPr>
              <a:t>ZŠ Praktická a ZŠ Speciální Uherský Brod</a:t>
            </a:r>
            <a:br>
              <a:rPr lang="cs-CZ" sz="1800" dirty="0">
                <a:solidFill>
                  <a:srgbClr val="1F2123"/>
                </a:solidFill>
                <a:latin typeface="Trebuchet MS"/>
              </a:rPr>
            </a:br>
            <a:r>
              <a:rPr lang="cs-CZ" sz="1800" dirty="0">
                <a:solidFill>
                  <a:srgbClr val="1F2123"/>
                </a:solidFill>
                <a:latin typeface="Trebuchet MS"/>
              </a:rPr>
              <a:t>Projekt číslo CZ.1.07/1.4.00/21.0961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>
              <a:spcAft>
                <a:spcPts val="300"/>
              </a:spcAft>
              <a:buClr>
                <a:srgbClr val="9D936F">
                  <a:lumMod val="75000"/>
                </a:srgbClr>
              </a:buClr>
              <a:buSzPct val="130000"/>
            </a:pPr>
            <a:r>
              <a:rPr lang="cs-CZ" sz="2000" dirty="0">
                <a:solidFill>
                  <a:srgbClr val="1F2123"/>
                </a:solidFill>
                <a:latin typeface="Trebuchet MS"/>
              </a:rPr>
              <a:t>Prvouka  2</a:t>
            </a:r>
            <a:r>
              <a:rPr lang="cs-CZ" sz="2000" dirty="0" smtClean="0">
                <a:solidFill>
                  <a:srgbClr val="1F2123"/>
                </a:solidFill>
                <a:latin typeface="Trebuchet MS"/>
              </a:rPr>
              <a:t>. ročník</a:t>
            </a:r>
          </a:p>
          <a:p>
            <a:pPr lvl="0">
              <a:spcAft>
                <a:spcPts val="300"/>
              </a:spcAft>
              <a:buClr>
                <a:srgbClr val="9D936F">
                  <a:lumMod val="75000"/>
                </a:srgbClr>
              </a:buClr>
              <a:buSzPct val="130000"/>
            </a:pPr>
            <a:r>
              <a:rPr lang="cs-CZ" sz="2000" dirty="0">
                <a:solidFill>
                  <a:srgbClr val="1F2123"/>
                </a:solidFill>
                <a:latin typeface="Trebuchet MS"/>
              </a:rPr>
              <a:t/>
            </a:r>
            <a:br>
              <a:rPr lang="cs-CZ" sz="2000" dirty="0">
                <a:solidFill>
                  <a:srgbClr val="1F2123"/>
                </a:solidFill>
                <a:latin typeface="Trebuchet MS"/>
              </a:rPr>
            </a:br>
            <a:r>
              <a:rPr lang="cs-CZ" sz="2000" b="1" dirty="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Číslo </a:t>
            </a:r>
            <a:r>
              <a:rPr lang="cs-CZ" sz="2000" b="1" dirty="0" err="1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DUMu</a:t>
            </a:r>
            <a:r>
              <a:rPr lang="cs-CZ" sz="2000" b="1" dirty="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: </a:t>
            </a:r>
            <a:r>
              <a:rPr lang="cs-CZ" sz="2000" b="1" dirty="0" smtClean="0">
                <a:solidFill>
                  <a:srgbClr val="1F21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rebuchet MS"/>
              </a:rPr>
              <a:t>VY_32_INOVACE_18_Vodní radovánky</a:t>
            </a:r>
            <a:r>
              <a:rPr lang="cs-CZ" sz="2000" dirty="0">
                <a:solidFill>
                  <a:srgbClr val="1F2123"/>
                </a:solidFill>
                <a:latin typeface="Trebuchet MS"/>
              </a:rPr>
              <a:t>	</a:t>
            </a:r>
            <a:br>
              <a:rPr lang="cs-CZ" sz="2000" dirty="0">
                <a:solidFill>
                  <a:srgbClr val="1F2123"/>
                </a:solidFill>
                <a:latin typeface="Trebuchet MS"/>
              </a:rPr>
            </a:br>
            <a:r>
              <a:rPr lang="cs-CZ" sz="2000" dirty="0">
                <a:solidFill>
                  <a:srgbClr val="1F2123"/>
                </a:solidFill>
                <a:latin typeface="Trebuchet MS"/>
              </a:rPr>
              <a:t>Jméno autora: Soňa Lekešová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04664"/>
            <a:ext cx="7346950" cy="1603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570020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Tato prezentace je určena pro žáky 2. ročníku Základní školy praktické. Žáci si opakují téma letních her a letních radovánek.</a:t>
            </a:r>
          </a:p>
          <a:p>
            <a:pPr marL="0" indent="0">
              <a:buNone/>
            </a:pPr>
            <a:r>
              <a:rPr lang="cs-CZ" dirty="0" smtClean="0"/>
              <a:t>Toto cvičení bylo vytvořeno v </a:t>
            </a:r>
            <a:r>
              <a:rPr lang="cs-CZ" smtClean="0"/>
              <a:t>měsíci květnu 2012.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6756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a podtrhni, jak si můžeš užívat letních radovánek: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Plavat</a:t>
            </a:r>
          </a:p>
          <a:p>
            <a:pPr marL="0" indent="0">
              <a:buNone/>
            </a:pPr>
            <a:r>
              <a:rPr lang="cs-CZ" sz="4000" dirty="0" smtClean="0"/>
              <a:t>Lyžovat</a:t>
            </a:r>
          </a:p>
          <a:p>
            <a:pPr marL="0" indent="0">
              <a:buNone/>
            </a:pPr>
            <a:r>
              <a:rPr lang="cs-CZ" sz="4000" dirty="0" smtClean="0"/>
              <a:t>Koupat se</a:t>
            </a:r>
          </a:p>
          <a:p>
            <a:pPr marL="0" indent="0">
              <a:buNone/>
            </a:pPr>
            <a:r>
              <a:rPr lang="cs-CZ" sz="4000" dirty="0" smtClean="0"/>
              <a:t>Koulovat se</a:t>
            </a:r>
          </a:p>
          <a:p>
            <a:pPr marL="0" indent="0">
              <a:buNone/>
            </a:pPr>
            <a:r>
              <a:rPr lang="cs-CZ" sz="4000" dirty="0" smtClean="0"/>
              <a:t>Házet si s míčem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Opalovat se </a:t>
            </a:r>
          </a:p>
          <a:p>
            <a:pPr marL="0" indent="0">
              <a:buNone/>
            </a:pPr>
            <a:r>
              <a:rPr lang="cs-CZ" sz="4000" dirty="0" smtClean="0"/>
              <a:t>Sáňkovat</a:t>
            </a:r>
          </a:p>
          <a:p>
            <a:pPr marL="0" indent="0">
              <a:buNone/>
            </a:pPr>
            <a:r>
              <a:rPr lang="cs-CZ" sz="4000" dirty="0" smtClean="0"/>
              <a:t>Potápět se</a:t>
            </a:r>
          </a:p>
          <a:p>
            <a:pPr marL="0" indent="0">
              <a:buNone/>
            </a:pPr>
            <a:r>
              <a:rPr lang="cs-CZ" sz="4000" dirty="0" smtClean="0"/>
              <a:t>Bruslit</a:t>
            </a:r>
          </a:p>
          <a:p>
            <a:pPr marL="0" indent="0">
              <a:buNone/>
            </a:pPr>
            <a:r>
              <a:rPr lang="cs-CZ" sz="4000" dirty="0" smtClean="0"/>
              <a:t>Stavět si z písku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4499567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4" grpId="1" uiExpand="1" build="p"/>
      <p:bldP spid="5" grpId="0" build="p"/>
      <p:bldP spid="5" grpId="1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Řekni, co dělají děti na obrázku a popiš jej: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DĚTI PLAVOU.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Co potřebují děti k plavání?</a:t>
            </a:r>
            <a:endParaRPr lang="cs-CZ" sz="3600" dirty="0"/>
          </a:p>
        </p:txBody>
      </p:sp>
      <p:pic>
        <p:nvPicPr>
          <p:cNvPr id="1026" name="Picture 2" descr="C:\Documents and Settings\Pressario\Local Settings\Temporary Internet Files\Content.IE5\A3EC45JF\MC900343391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1415" y="1556792"/>
            <a:ext cx="4708739" cy="4718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Pressario\Local Settings\Temporary Internet Files\Content.IE5\TPY2W7R8\MC9003511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941168"/>
            <a:ext cx="1779006" cy="1785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Pressario\Local Settings\Temporary Internet Files\Content.IE5\A3EC45JF\MC9003521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797152"/>
            <a:ext cx="1335386" cy="1806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61407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Řekni, co dělá holčička na obrázku a popiš jej: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1616846"/>
            <a:ext cx="4038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HOLČIČKA SE POTÁPÍ.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Co potřebuje š k potápění?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1" name="Picture 3" descr="C:\Documents and Settings\Pressario\Local Settings\Temporary Internet Files\Content.IE5\A3EC45JF\MP90043112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616846"/>
            <a:ext cx="4032448" cy="4926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Pressario\Local Settings\Temporary Internet Files\Content.IE5\A3EC45JF\MC9002998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293096"/>
            <a:ext cx="2088232" cy="2020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9789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Řekni, co dělají děti na obrázku a popiš jej: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DĚTI SI HÁZEJÍ S MÍČEM</a:t>
            </a:r>
          </a:p>
          <a:p>
            <a:pPr marL="0" indent="0">
              <a:buNone/>
            </a:pPr>
            <a:r>
              <a:rPr lang="cs-CZ" dirty="0" smtClean="0"/>
              <a:t>VE VODĚ.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Co potřebuješ k hře s míčem ve vodě?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5" name="Picture 3" descr="C:\Documents and Settings\Pressario\Local Settings\Temporary Internet Files\Content.IE5\9NF9F1TW\MC90029538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484784"/>
            <a:ext cx="4914158" cy="5187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9865"/>
            <a:ext cx="1827886" cy="150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03756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Řekni, co dělá holčička na obrázku a popiš jej: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HOLČIČKA SI HRAJE V PÍSKU.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Co potřebuješ při hraní v písku?</a:t>
            </a:r>
            <a:endParaRPr lang="cs-CZ" dirty="0"/>
          </a:p>
        </p:txBody>
      </p:sp>
      <p:pic>
        <p:nvPicPr>
          <p:cNvPr id="4098" name="Picture 2" descr="C:\Documents and Settings\Pressario\Local Settings\Temporary Internet Files\Content.IE5\TPY2W7R8\MP900402138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556792"/>
            <a:ext cx="4002440" cy="4928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Pressario\Local Settings\Temporary Internet Files\Content.IE5\A3EC45JF\MP90040539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293096"/>
            <a:ext cx="2797155" cy="1997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5724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Řekni, co dělá holčička na obrázku a popiš jej: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HOLČIČKA SE OPALUJE.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Na co nesmíme zapomenout při opalování?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 descr="C:\Documents and Settings\Pressario\Local Settings\Temporary Internet Files\Content.IE5\IKL67J8Z\MC9002325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2320" y="1690764"/>
            <a:ext cx="5393497" cy="4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Pressario\Local Settings\Temporary Internet Files\Content.IE5\TPY2W7R8\MC900428333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5" y="3976696"/>
            <a:ext cx="2843520" cy="2306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14570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Máš rád sluníčko?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AM SE CHODÍŠ KOUPAT V LÉTĚ TY?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UMÍŠ PLAVAT?</a:t>
            </a:r>
            <a:endParaRPr lang="cs-CZ" dirty="0"/>
          </a:p>
        </p:txBody>
      </p:sp>
      <p:pic>
        <p:nvPicPr>
          <p:cNvPr id="6146" name="Picture 2" descr="C:\Documents and Settings\Pressario\Local Settings\Temporary Internet Files\Content.IE5\TPY2W7R8\MC90044135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56792"/>
            <a:ext cx="4176464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Documents and Settings\Pressario\Local Settings\Temporary Internet Files\Content.IE5\A3EC45JF\MP9004089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4098" y="4653136"/>
            <a:ext cx="2698191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Documents and Settings\Pressario\Local Settings\Temporary Internet Files\Content.IE5\9NF9F1TW\MC90023142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2543" y="2204864"/>
            <a:ext cx="2343339" cy="1976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91326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b="1" dirty="0">
                <a:solidFill>
                  <a:prstClr val="black"/>
                </a:solidFill>
              </a:rPr>
              <a:t>Office klipart </a:t>
            </a:r>
            <a:r>
              <a:rPr lang="cs-CZ" dirty="0">
                <a:solidFill>
                  <a:prstClr val="black"/>
                </a:solidFill>
              </a:rPr>
              <a:t>[online]. c. 2012 [cit. </a:t>
            </a:r>
            <a:r>
              <a:rPr lang="cs-CZ" smtClean="0">
                <a:solidFill>
                  <a:prstClr val="black"/>
                </a:solidFill>
              </a:rPr>
              <a:t>10. </a:t>
            </a:r>
            <a:r>
              <a:rPr lang="cs-CZ" dirty="0" smtClean="0">
                <a:solidFill>
                  <a:prstClr val="black"/>
                </a:solidFill>
              </a:rPr>
              <a:t>5. </a:t>
            </a:r>
            <a:r>
              <a:rPr lang="cs-CZ" dirty="0">
                <a:solidFill>
                  <a:prstClr val="black"/>
                </a:solidFill>
              </a:rPr>
              <a:t>2012] Dostupné na </a:t>
            </a:r>
            <a:r>
              <a:rPr lang="cs-CZ" dirty="0" err="1">
                <a:solidFill>
                  <a:prstClr val="black"/>
                </a:solidFill>
              </a:rPr>
              <a:t>World</a:t>
            </a: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err="1">
                <a:solidFill>
                  <a:prstClr val="black"/>
                </a:solidFill>
              </a:rPr>
              <a:t>Wide</a:t>
            </a:r>
            <a:r>
              <a:rPr lang="cs-CZ" dirty="0">
                <a:solidFill>
                  <a:prstClr val="black"/>
                </a:solidFill>
              </a:rPr>
              <a:t> Web: &lt; http://office.microsoft.com/&gt;.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77073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234</Words>
  <Application>Microsoft Office PowerPoint</Application>
  <PresentationFormat>Předvádění na obrazovce (4:3)</PresentationFormat>
  <Paragraphs>54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ZŠ Praktická a ZŠ Speciální Uherský Brod Projekt číslo CZ.1.07/1.4.00/21.0961</vt:lpstr>
      <vt:lpstr>Anotace</vt:lpstr>
      <vt:lpstr>Vyber a podtrhni, jak si můžeš užívat letních radovánek:</vt:lpstr>
      <vt:lpstr>Řekni, co dělají děti na obrázku a popiš jej:</vt:lpstr>
      <vt:lpstr>Řekni, co dělá holčička na obrázku a popiš jej: </vt:lpstr>
      <vt:lpstr>Řekni, co dělají děti na obrázku a popiš jej:</vt:lpstr>
      <vt:lpstr>Řekni, co dělá holčička na obrázku a popiš jej:</vt:lpstr>
      <vt:lpstr>Řekni, co dělá holčička na obrázku a popiš jej:</vt:lpstr>
      <vt:lpstr>Máš rád sluníčko?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 Praktická a ZŠ Speciální Uherský Brod Projekt číslo CZ.1.07/1.4.00/21.0961</dc:title>
  <dc:creator>Compaq</dc:creator>
  <cp:lastModifiedBy>Compaq</cp:lastModifiedBy>
  <cp:revision>12</cp:revision>
  <dcterms:created xsi:type="dcterms:W3CDTF">2012-05-10T15:17:27Z</dcterms:created>
  <dcterms:modified xsi:type="dcterms:W3CDTF">2012-06-21T17:24:08Z</dcterms:modified>
</cp:coreProperties>
</file>