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F908B6-1B8F-4983-9F89-7ECCFE8EFF54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7B536-8D49-4635-8493-1A9A528649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50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7B536-8D49-4635-8493-1A9A5286499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887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435860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18251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483370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592434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26152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2636080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1108971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67710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507095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40865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716462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1C3B9-C295-4AFD-9300-99F689865A9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C315E3-3E91-4698-AE0A-5B98B4861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049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gif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1. a 2.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/>
            </a:r>
            <a:b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VY_32_INOVACE_20_Režim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dne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34695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992056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určena pro žáky 1. a 2. ročníku </a:t>
            </a:r>
            <a:r>
              <a:rPr lang="cs-CZ" dirty="0"/>
              <a:t>Z</a:t>
            </a:r>
            <a:r>
              <a:rPr lang="cs-CZ" dirty="0" smtClean="0"/>
              <a:t>ákladní školy praktické. Žáci si zde opakují režim dne a charakteristické činnosti jednotlivých částí dne.</a:t>
            </a:r>
          </a:p>
          <a:p>
            <a:pPr marL="0" indent="0">
              <a:buNone/>
            </a:pPr>
            <a:r>
              <a:rPr lang="cs-CZ" dirty="0" smtClean="0"/>
              <a:t>Tato prezentace byla vytvořena v 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93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Povídej podle obrázku, co slunce během dne dělá: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56307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Slunce ráno…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VYCHÁZÍ.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endParaRPr lang="cs-CZ" dirty="0"/>
          </a:p>
        </p:txBody>
      </p:sp>
      <p:pic>
        <p:nvPicPr>
          <p:cNvPr id="1027" name="Picture 3" descr="C:\Documents and Settings\Pressario\Local Settings\Temporary Internet Files\Content.IE5\FBFU50FM\MP9004229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312" y="3573016"/>
            <a:ext cx="7344816" cy="317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23928" y="1600200"/>
            <a:ext cx="476287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Slunce v poledne 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SVÍTÍ.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 </a:t>
            </a:r>
            <a:r>
              <a:rPr lang="cs-CZ" dirty="0" smtClean="0"/>
              <a:t>Slunce </a:t>
            </a:r>
            <a:r>
              <a:rPr lang="cs-CZ" dirty="0"/>
              <a:t>večer…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ZAPADÁ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Documents and Settings\Pressario\Local Settings\Temporary Internet Files\Content.IE5\NPW5A0XN\MC90044135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900" y="5209665"/>
            <a:ext cx="1129480" cy="112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essario\Local Settings\Temporary Internet Files\Content.IE5\NPW5A0XN\MC90044135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92996"/>
            <a:ext cx="2235696" cy="22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essario\Local Settings\Temporary Internet Files\Content.IE5\NPW5A0XN\MC90044135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9136" y="5229200"/>
            <a:ext cx="963416" cy="96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1558044" y="2673996"/>
            <a:ext cx="1296144" cy="2376264"/>
          </a:xfrm>
          <a:prstGeom prst="straightConnector1">
            <a:avLst/>
          </a:prstGeom>
          <a:ln w="60325"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528692" y="2492896"/>
            <a:ext cx="1635596" cy="156531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917412" y="3647184"/>
            <a:ext cx="0" cy="1403076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17410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905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ovídej podle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Ráno vstávám v …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Povídej, </a:t>
            </a:r>
            <a:r>
              <a:rPr lang="cs-CZ" dirty="0" smtClean="0"/>
              <a:t>co všechno ráno děláš.</a:t>
            </a:r>
            <a:endParaRPr lang="cs-CZ" dirty="0"/>
          </a:p>
        </p:txBody>
      </p:sp>
      <p:pic>
        <p:nvPicPr>
          <p:cNvPr id="2050" name="Picture 2" descr="C:\Documents and Settings\Pressario\Local Settings\Temporary Internet Files\Content.IE5\NPW5A0XN\MP900430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71826"/>
            <a:ext cx="4176464" cy="331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essario\Local Settings\Temporary Internet Files\Content.IE5\9NF9F1TW\MP900422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5208" y="1700808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ressario\Local Settings\Temporary Internet Files\Content.IE5\9NF9F1TW\MP9004276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97152"/>
            <a:ext cx="1512168" cy="17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ressario\Local Settings\Temporary Internet Files\Content.IE5\NPW5A0XN\MP9003373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850734"/>
            <a:ext cx="1232536" cy="172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Pressario\Local Settings\Temporary Internet Files\Content.IE5\IKL67J8Z\MP9003373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03510" y="5098393"/>
            <a:ext cx="1727854" cy="123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Pressario\Local Settings\Temporary Internet Files\Content.IE5\A3EC45JF\MP90031697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837788"/>
            <a:ext cx="2577939" cy="1727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Pressario\Local Settings\Temporary Internet Files\Content.IE5\UNRKXQ4T\MP90043294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869175"/>
            <a:ext cx="1128536" cy="1690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86925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Povídej podle obrázku, kdy jdeš </a:t>
            </a:r>
            <a:r>
              <a:rPr lang="cs-CZ" dirty="0" smtClean="0"/>
              <a:t>                 do </a:t>
            </a:r>
            <a:r>
              <a:rPr lang="cs-CZ" dirty="0" smtClean="0"/>
              <a:t>školy: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Do školy jdu po.… 				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		             SNÍDANI.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Nesmím sebou zapomenout  …</a:t>
            </a:r>
          </a:p>
          <a:p>
            <a:pPr marL="0" indent="0">
              <a:buNone/>
            </a:pPr>
            <a:r>
              <a:rPr lang="cs-CZ" dirty="0" smtClean="0"/>
              <a:t>		           AKTOVKU.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školy chodím, abych se toho spoustu…      	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NAUČIL.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/>
          </a:p>
        </p:txBody>
      </p:sp>
      <p:pic>
        <p:nvPicPr>
          <p:cNvPr id="3074" name="Picture 2" descr="C:\Documents and Settings\Pressario\Local Settings\Temporary Internet Files\Content.IE5\UNRKXQ4T\MP9004329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646677" cy="459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056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Povídej podle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 oběd chodím v …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POLEDNE.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Povídej, jaké jídlo máš nejraději…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4101" name="Picture 5" descr="C:\Documents and Settings\Pressario\Local Settings\Temporary Internet Files\Content.IE5\CCHKKR27\MP9003168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49355"/>
            <a:ext cx="4205428" cy="537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06810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Povídej podle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Kdy si můžeš jít hrát </a:t>
            </a:r>
            <a:r>
              <a:rPr lang="cs-CZ" dirty="0" smtClean="0"/>
              <a:t>                 na </a:t>
            </a:r>
            <a:r>
              <a:rPr lang="cs-CZ" dirty="0" smtClean="0"/>
              <a:t>hřiště?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nejčastěji trávíš odpoledne ty?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 descr="C:\Documents and Settings\Pressario\Local Settings\Temporary Internet Files\Content.IE5\UNRKXQ4T\MC9002321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1373" y="1268760"/>
            <a:ext cx="2922325" cy="295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ressario\Local Settings\Temporary Internet Files\Content.IE5\IKL67J8Z\MC9000243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7399" y="4365104"/>
            <a:ext cx="4650275" cy="228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32530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Povídej podle </a:t>
            </a:r>
            <a:r>
              <a:rPr lang="cs-CZ" dirty="0" smtClean="0"/>
              <a:t>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Řekni, kdy </a:t>
            </a:r>
            <a:r>
              <a:rPr lang="cs-CZ" dirty="0" smtClean="0"/>
              <a:t>obvykle večeříš.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Popiš, jak probíhá tvá večeře.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máš nejraději </a:t>
            </a:r>
            <a:r>
              <a:rPr lang="cs-CZ" dirty="0" smtClean="0"/>
              <a:t>                        na </a:t>
            </a:r>
            <a:r>
              <a:rPr lang="cs-CZ" dirty="0" smtClean="0"/>
              <a:t>večeři?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Documents and Settings\Pressario\Local Settings\Temporary Internet Files\Content.IE5\9NF9F1TW\MP900409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7964" y="2204864"/>
            <a:ext cx="4441500" cy="355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99746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Povídej podle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Kdy večer chodíš spát?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všechno musíš večer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dělat, než si lehneš </a:t>
            </a:r>
            <a:r>
              <a:rPr lang="cs-CZ" dirty="0" smtClean="0"/>
              <a:t>                do postýlky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Documents and Settings\Pressario\Local Settings\Temporary Internet Files\Content.IE5\TPY2W7R8\MC900440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1" y="1340768"/>
            <a:ext cx="4888817" cy="345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ressario\Local Settings\Temporary Internet Files\Content.IE5\A3EC45JF\MC900343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2992" y="5301208"/>
            <a:ext cx="1868119" cy="119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Pressario\Local Settings\Temporary Internet Files\Content.IE5\CCHKKR27\MC9000570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912023"/>
            <a:ext cx="123992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ocuments and Settings\Pressario\Local Settings\Temporary Internet Files\Content.IE5\FBFU50FM\MM900365300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996605"/>
            <a:ext cx="1502467" cy="150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15581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Dobrou 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5" name="Picture 3" descr="C:\Documents and Settings\Pressario\Local Settings\Temporary Internet Files\Content.IE5\IKL67J8Z\MM900365305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44824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6974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/>
              <a:t>Office klipart </a:t>
            </a:r>
            <a:r>
              <a:rPr lang="cs-CZ" dirty="0"/>
              <a:t>[online]. c. 2012 [cit. </a:t>
            </a:r>
            <a:r>
              <a:rPr lang="cs-CZ" dirty="0" smtClean="0"/>
              <a:t>20. 5</a:t>
            </a:r>
            <a:r>
              <a:rPr lang="cs-CZ" smtClean="0"/>
              <a:t>. </a:t>
            </a:r>
            <a:r>
              <a:rPr lang="cs-CZ" dirty="0"/>
              <a:t>2012] Dostupné na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89259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130</TotalTime>
  <Words>216</Words>
  <Application>Microsoft Office PowerPoint</Application>
  <PresentationFormat>Předvádění na obrazovce (4:3)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ZŠ Praktická a ZŠ Speciální Uherský Brod Projekt číslo CZ.1.07/1.4.00/21.0961</vt:lpstr>
      <vt:lpstr>Anotace</vt:lpstr>
      <vt:lpstr>Povídej podle obrázku, co slunce během dne dělá:</vt:lpstr>
      <vt:lpstr>Povídej podle obrázku:</vt:lpstr>
      <vt:lpstr>Povídej podle obrázku, kdy jdeš                  do školy:</vt:lpstr>
      <vt:lpstr>Povídej podle obrázku:</vt:lpstr>
      <vt:lpstr>Povídej podle obrázku:</vt:lpstr>
      <vt:lpstr>Povídej podle obrázku:</vt:lpstr>
      <vt:lpstr>Povídej podle obrázku:</vt:lpstr>
      <vt:lpstr>Dobrou noc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Dum</cp:lastModifiedBy>
  <cp:revision>23</cp:revision>
  <dcterms:created xsi:type="dcterms:W3CDTF">2012-05-20T08:34:26Z</dcterms:created>
  <dcterms:modified xsi:type="dcterms:W3CDTF">2012-11-27T14:08:06Z</dcterms:modified>
</cp:coreProperties>
</file>