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VY_12_INOVACE_13_Orientujeme </a:t>
          </a:r>
          <a:r>
            <a:rPr lang="cs-CZ" dirty="0" smtClean="0"/>
            <a:t>se v čase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Orientujeme se v čase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VY_12_INOVACE_13_Orientujeme </a:t>
          </a:r>
          <a:r>
            <a:rPr lang="cs-CZ" sz="1800" kern="1200" dirty="0" smtClean="0"/>
            <a:t>se v čase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Orientujeme se v čase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A10527-3235-4865-9950-E91692450BC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691063"/>
            <a:ext cx="5438775" cy="44434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45701-0672-4CE8-B971-6DE79AA21F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45701-0672-4CE8-B971-6DE79AA21FF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45701-0672-4CE8-B971-6DE79AA21F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45701-0672-4CE8-B971-6DE79AA21F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45701-0672-4CE8-B971-6DE79AA21F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45701-0672-4CE8-B971-6DE79AA21F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45701-0672-4CE8-B971-6DE79AA21FF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3190822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prvouky</a:t>
            </a:r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</a:t>
            </a:r>
          </a:p>
          <a:p>
            <a:pPr lvl="0" hangingPunct="0"/>
            <a:r>
              <a:rPr lang="cs-CZ" sz="2400" dirty="0" smtClean="0"/>
              <a:t>Materiál může sloužit jako samostatná práce na zopakování učiva o čase, ale můžeme opakovat společně</a:t>
            </a:r>
            <a:endParaRPr lang="cs-CZ" sz="2400" dirty="0"/>
          </a:p>
          <a:p>
            <a:pPr lvl="0" hangingPunct="0"/>
            <a:r>
              <a:rPr lang="cs-CZ" sz="2400" dirty="0"/>
              <a:t>Pomůcky: </a:t>
            </a:r>
            <a:r>
              <a:rPr lang="cs-CZ" sz="2400" dirty="0" smtClean="0"/>
              <a:t>interaktivní pero, fixy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interaktivní </a:t>
            </a:r>
            <a:r>
              <a:rPr lang="cs-CZ" sz="2400" dirty="0" smtClean="0"/>
              <a:t>zopakování</a:t>
            </a:r>
            <a:endParaRPr lang="cs-CZ" sz="2400" dirty="0"/>
          </a:p>
          <a:p>
            <a:pPr marL="0" lvl="0" indent="0" hangingPunct="0">
              <a:buNone/>
            </a:pPr>
            <a:r>
              <a:rPr lang="cs-CZ" sz="2400" dirty="0"/>
              <a:t>     </a:t>
            </a:r>
            <a:r>
              <a:rPr lang="cs-CZ" sz="2400" dirty="0" smtClean="0"/>
              <a:t>probraného učiva, orientace v časových údajích</a:t>
            </a:r>
            <a:endParaRPr lang="cs-CZ" sz="2400" dirty="0"/>
          </a:p>
          <a:p>
            <a:pPr lvl="0" hangingPunct="0"/>
            <a:r>
              <a:rPr lang="cs-CZ" sz="2400" dirty="0"/>
              <a:t>Metodické pokyny:  </a:t>
            </a:r>
            <a:r>
              <a:rPr lang="cs-CZ" sz="2400" dirty="0" smtClean="0"/>
              <a:t>zakroužkuj, urči správnou odpověď, pozorně čti, hledej chyby</a:t>
            </a:r>
            <a:r>
              <a:rPr lang="cs-CZ" sz="2400" dirty="0"/>
              <a:t> 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Správnou odpověď dej do kroužku.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Kalendářní rok začíná v měsíci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>A) prosinci</a:t>
            </a:r>
            <a:br>
              <a:rPr lang="cs-CZ" sz="2000" dirty="0" smtClean="0"/>
            </a:br>
            <a:r>
              <a:rPr lang="cs-CZ" sz="2000" dirty="0" smtClean="0"/>
              <a:t>B) lednu</a:t>
            </a:r>
            <a:br>
              <a:rPr lang="cs-CZ" sz="2000" dirty="0" smtClean="0"/>
            </a:br>
            <a:r>
              <a:rPr lang="cs-CZ" sz="2000" dirty="0" smtClean="0"/>
              <a:t>C) červnu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Rok má: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A) 12 měsíců</a:t>
            </a:r>
            <a:br>
              <a:rPr lang="cs-CZ" sz="2000" dirty="0" smtClean="0"/>
            </a:br>
            <a:r>
              <a:rPr lang="cs-CZ" sz="2000" dirty="0" smtClean="0"/>
              <a:t>B) 15 měsíců</a:t>
            </a:r>
            <a:br>
              <a:rPr lang="cs-CZ" sz="2000" dirty="0" smtClean="0"/>
            </a:br>
            <a:r>
              <a:rPr lang="cs-CZ" sz="2000" dirty="0" smtClean="0"/>
              <a:t>C) 9 měsíců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Zimní měsíce jsou: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A) prosinec, listopad, únor</a:t>
            </a:r>
            <a:br>
              <a:rPr lang="cs-CZ" sz="2000" dirty="0" smtClean="0"/>
            </a:br>
            <a:r>
              <a:rPr lang="cs-CZ" sz="2000" dirty="0" smtClean="0"/>
              <a:t>B) prosinec, leden, únor</a:t>
            </a:r>
            <a:br>
              <a:rPr lang="cs-CZ" sz="2000" dirty="0" smtClean="0"/>
            </a:br>
            <a:r>
              <a:rPr lang="cs-CZ" sz="2000" dirty="0" smtClean="0"/>
              <a:t>C) prosinec, březen, únor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Víkend jsou tyto dny: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A) sobota, neděle</a:t>
            </a:r>
            <a:br>
              <a:rPr lang="cs-CZ" sz="2000" dirty="0" smtClean="0"/>
            </a:br>
            <a:r>
              <a:rPr lang="cs-CZ" sz="2000" dirty="0" smtClean="0"/>
              <a:t>B) pátek sobota</a:t>
            </a:r>
            <a:br>
              <a:rPr lang="cs-CZ" sz="2000" dirty="0" smtClean="0"/>
            </a:br>
            <a:r>
              <a:rPr lang="cs-CZ" sz="2000" dirty="0" smtClean="0"/>
              <a:t>C) pátek, pondělí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/>
              <a:t>5.     Jeden den má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>        A) 26 hodin</a:t>
            </a:r>
            <a:br>
              <a:rPr lang="cs-CZ" sz="2000" dirty="0" smtClean="0"/>
            </a:br>
            <a:r>
              <a:rPr lang="cs-CZ" sz="2000" dirty="0" smtClean="0"/>
              <a:t>        B) 24 hodin</a:t>
            </a:r>
            <a:br>
              <a:rPr lang="cs-CZ" sz="2000" dirty="0" smtClean="0"/>
            </a:br>
            <a:r>
              <a:rPr lang="cs-CZ" sz="2000" dirty="0" smtClean="0"/>
              <a:t>        C) 25 hodin</a:t>
            </a:r>
          </a:p>
          <a:p>
            <a:pPr marL="457200" indent="-457200">
              <a:buAutoNum type="arabicPeriod" startAt="6"/>
            </a:pPr>
            <a:r>
              <a:rPr lang="cs-CZ" sz="2000" b="1" dirty="0" smtClean="0"/>
              <a:t>Prázdniny máme dva měsíce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>A) srpen, září</a:t>
            </a:r>
            <a:br>
              <a:rPr lang="cs-CZ" sz="2000" dirty="0" smtClean="0"/>
            </a:br>
            <a:r>
              <a:rPr lang="cs-CZ" sz="2000" dirty="0" smtClean="0"/>
              <a:t>B) červen, červenec</a:t>
            </a:r>
            <a:br>
              <a:rPr lang="cs-CZ" sz="2000" dirty="0" smtClean="0"/>
            </a:br>
            <a:r>
              <a:rPr lang="cs-CZ" sz="2000" dirty="0" smtClean="0"/>
              <a:t>C) červenec, srpen</a:t>
            </a:r>
          </a:p>
          <a:p>
            <a:pPr marL="457200" indent="-457200">
              <a:buAutoNum type="arabicPeriod" startAt="6"/>
            </a:pPr>
            <a:r>
              <a:rPr lang="cs-CZ" sz="2000" b="1" dirty="0" smtClean="0"/>
              <a:t>Vánoce slavíme: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A) v létě</a:t>
            </a:r>
            <a:br>
              <a:rPr lang="cs-CZ" sz="2000" dirty="0" smtClean="0"/>
            </a:br>
            <a:r>
              <a:rPr lang="cs-CZ" sz="2000" dirty="0" smtClean="0"/>
              <a:t>B) v zimě</a:t>
            </a:r>
            <a:br>
              <a:rPr lang="cs-CZ" sz="2000" dirty="0" smtClean="0"/>
            </a:br>
            <a:r>
              <a:rPr lang="cs-CZ" sz="2000" dirty="0" smtClean="0"/>
              <a:t>C) v létě i v zimě</a:t>
            </a:r>
          </a:p>
          <a:p>
            <a:pPr marL="457200" indent="-457200">
              <a:buAutoNum type="arabicPeriod" startAt="6"/>
            </a:pPr>
            <a:r>
              <a:rPr lang="cs-CZ" sz="2000" b="1" dirty="0" smtClean="0"/>
              <a:t>Školní rok začíná v měsíci: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A) lednu</a:t>
            </a:r>
            <a:br>
              <a:rPr lang="cs-CZ" sz="2000" dirty="0" smtClean="0"/>
            </a:br>
            <a:r>
              <a:rPr lang="cs-CZ" sz="2000" dirty="0" smtClean="0"/>
              <a:t>B) září</a:t>
            </a:r>
          </a:p>
          <a:p>
            <a:pPr marL="0" indent="0">
              <a:buNone/>
            </a:pPr>
            <a:r>
              <a:rPr lang="cs-CZ" sz="2000" dirty="0" smtClean="0"/>
              <a:t>        C) srpnu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51382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každém úkolu je slovo, které tam nepatří. Toto slovo škrtni.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Pondělí, </a:t>
            </a:r>
            <a:r>
              <a:rPr lang="cs-CZ" sz="2400" dirty="0"/>
              <a:t>ú</a:t>
            </a:r>
            <a:r>
              <a:rPr lang="cs-CZ" sz="2400" dirty="0" smtClean="0"/>
              <a:t>terý, středa, srpen, pátek, sobota, čtvrtek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Ráno, dopoledne, sobota, poledne, odpoledne, večer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Březen, jaro, duben, květen, srpen, listopad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Snídaně, svačina, oběd, knedlíky, večeře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Den, hodina, týden, rok, minuta, měsíc, Velikonoce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Březen, duben, květen, červen,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Září, říjen, listopad, prosinec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Maminka, babička, strýc, kuchař, teta, bratr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Jablko, hruška, okurka, meruňka, švestka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Kadeřnice, uklízečka, topenář, letec, batole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69146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Pracuj podle zadání v </a:t>
            </a:r>
            <a:r>
              <a:rPr lang="cs-CZ" sz="2400" dirty="0"/>
              <a:t>ú</a:t>
            </a:r>
            <a:r>
              <a:rPr lang="cs-CZ" sz="2400" dirty="0" smtClean="0"/>
              <a:t>kolech.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Napiš měsíc, který předchází a který následuje: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_______________ srpen _______________</a:t>
            </a:r>
            <a:br>
              <a:rPr lang="cs-CZ" sz="2400" dirty="0" smtClean="0"/>
            </a:br>
            <a:r>
              <a:rPr lang="cs-CZ" sz="2400" dirty="0" smtClean="0"/>
              <a:t>_______________březen ______________</a:t>
            </a:r>
            <a:br>
              <a:rPr lang="cs-CZ" sz="2400" dirty="0" smtClean="0"/>
            </a:br>
            <a:r>
              <a:rPr lang="cs-CZ" sz="2400" dirty="0" smtClean="0"/>
              <a:t>_______________listopad _____________</a:t>
            </a:r>
            <a:br>
              <a:rPr lang="cs-CZ" sz="2400" dirty="0" smtClean="0"/>
            </a:br>
            <a:r>
              <a:rPr lang="cs-CZ" sz="2400" dirty="0" smtClean="0"/>
              <a:t>_______________únor ________________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Datum zapiš číselně: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5. listopadu______________ 6. srpna _______________</a:t>
            </a:r>
            <a:br>
              <a:rPr lang="cs-CZ" sz="2400" dirty="0" smtClean="0"/>
            </a:br>
            <a:r>
              <a:rPr lang="cs-CZ" sz="2400" dirty="0" smtClean="0"/>
              <a:t>10. ledna ________________29. dubna _____________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31. července______________30. září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Datum přepiš slovně: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30. 7. ________________21. 6. __________________</a:t>
            </a:r>
            <a:br>
              <a:rPr lang="cs-CZ" sz="2400" dirty="0" smtClean="0"/>
            </a:br>
            <a:r>
              <a:rPr lang="cs-CZ" sz="2400" dirty="0" smtClean="0"/>
              <a:t>17.10. _______________18. 12. _________________</a:t>
            </a:r>
          </a:p>
        </p:txBody>
      </p:sp>
    </p:spTree>
    <p:extLst>
      <p:ext uri="{BB962C8B-B14F-4D97-AF65-F5344CB8AC3E}">
        <p14:creationId xmlns="" xmlns:p14="http://schemas.microsoft.com/office/powerpoint/2010/main" val="317260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256</Words>
  <Application>Microsoft Office PowerPoint</Application>
  <PresentationFormat>Předvádění na obrazovce (4:3)</PresentationFormat>
  <Paragraphs>47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Správnou odpověď dej do kroužku.</vt:lpstr>
      <vt:lpstr>V každém úkolu je slovo, které tam nepatří. Toto slovo škrtni.</vt:lpstr>
      <vt:lpstr>Pracuj podle zadání v úkolech.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19</cp:revision>
  <cp:lastPrinted>2012-01-13T10:46:46Z</cp:lastPrinted>
  <dcterms:created xsi:type="dcterms:W3CDTF">2011-08-21T15:31:45Z</dcterms:created>
  <dcterms:modified xsi:type="dcterms:W3CDTF">2012-03-09T15:44:00Z</dcterms:modified>
</cp:coreProperties>
</file>