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3" r:id="rId3"/>
    <p:sldId id="256" r:id="rId4"/>
    <p:sldId id="258" r:id="rId5"/>
    <p:sldId id="259" r:id="rId6"/>
    <p:sldId id="260" r:id="rId7"/>
    <p:sldId id="264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65EEB1-8CF3-46B3-B54E-08F6FBB24136}" type="doc">
      <dgm:prSet loTypeId="urn:microsoft.com/office/officeart/2005/8/layout/hierarchy2" loCatId="hierarchy" qsTypeId="urn:microsoft.com/office/officeart/2005/8/quickstyle/simple1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5284528C-80BE-44C9-844A-9403C52F58EB}">
      <dgm:prSet phldrT="[Text]"/>
      <dgm:spPr/>
      <dgm:t>
        <a:bodyPr/>
        <a:lstStyle/>
        <a:p>
          <a:r>
            <a:rPr lang="cs-CZ" dirty="0" smtClean="0"/>
            <a:t>pravidla</a:t>
          </a:r>
          <a:endParaRPr lang="cs-CZ" dirty="0"/>
        </a:p>
      </dgm:t>
    </dgm:pt>
    <dgm:pt modelId="{53A9ACAE-D508-4618-BFE5-65B91CACADEC}" type="parTrans" cxnId="{28D9506D-9094-4F95-8994-18770B170528}">
      <dgm:prSet/>
      <dgm:spPr/>
      <dgm:t>
        <a:bodyPr/>
        <a:lstStyle/>
        <a:p>
          <a:endParaRPr lang="cs-CZ"/>
        </a:p>
      </dgm:t>
    </dgm:pt>
    <dgm:pt modelId="{FE7D6501-A756-4327-AB49-5107CC9FD88A}" type="sibTrans" cxnId="{28D9506D-9094-4F95-8994-18770B170528}">
      <dgm:prSet/>
      <dgm:spPr/>
      <dgm:t>
        <a:bodyPr/>
        <a:lstStyle/>
        <a:p>
          <a:endParaRPr lang="cs-CZ"/>
        </a:p>
      </dgm:t>
    </dgm:pt>
    <dgm:pt modelId="{D61097E3-3FC4-46CD-AE4D-EB73B781F4F6}">
      <dgm:prSet phldrT="[Text]"/>
      <dgm:spPr/>
      <dgm:t>
        <a:bodyPr/>
        <a:lstStyle/>
        <a:p>
          <a:r>
            <a:rPr lang="cs-CZ" dirty="0" smtClean="0"/>
            <a:t>psaná</a:t>
          </a:r>
          <a:endParaRPr lang="cs-CZ" dirty="0"/>
        </a:p>
      </dgm:t>
    </dgm:pt>
    <dgm:pt modelId="{14EBA3BC-9B4A-4591-A2E4-5869EA01781A}" type="parTrans" cxnId="{3AB463E1-DC37-49C3-A55C-E55D93D55134}">
      <dgm:prSet>
        <dgm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cs-CZ" b="1" dirty="0"/>
        </a:p>
      </dgm:t>
    </dgm:pt>
    <dgm:pt modelId="{3CE878D1-8BC6-4083-A438-E6F152900091}" type="sibTrans" cxnId="{3AB463E1-DC37-49C3-A55C-E55D93D55134}">
      <dgm:prSet/>
      <dgm:spPr/>
      <dgm:t>
        <a:bodyPr/>
        <a:lstStyle/>
        <a:p>
          <a:endParaRPr lang="cs-CZ"/>
        </a:p>
      </dgm:t>
    </dgm:pt>
    <dgm:pt modelId="{DA6DC13B-22F6-4AFD-9088-A3D71D9695E9}">
      <dgm:prSet phldrT="[Text]"/>
      <dgm:spPr/>
      <dgm:t>
        <a:bodyPr/>
        <a:lstStyle/>
        <a:p>
          <a:r>
            <a:rPr lang="cs-CZ" dirty="0" smtClean="0"/>
            <a:t>nepsaná</a:t>
          </a:r>
          <a:endParaRPr lang="cs-CZ" dirty="0"/>
        </a:p>
      </dgm:t>
    </dgm:pt>
    <dgm:pt modelId="{07276342-84A8-4794-84BE-6C92343B8FA5}" type="parTrans" cxnId="{AE95AAB5-F531-47DC-8801-C30AF300FB3D}">
      <dgm:prSet>
        <dgm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dgm:style>
      </dgm:prSet>
      <dgm:spPr/>
      <dgm:t>
        <a:bodyPr/>
        <a:lstStyle/>
        <a:p>
          <a:endParaRPr lang="cs-CZ" dirty="0"/>
        </a:p>
      </dgm:t>
    </dgm:pt>
    <dgm:pt modelId="{AA0C9AB3-DADA-466D-A475-491FE8D97F36}" type="sibTrans" cxnId="{AE95AAB5-F531-47DC-8801-C30AF300FB3D}">
      <dgm:prSet/>
      <dgm:spPr/>
      <dgm:t>
        <a:bodyPr/>
        <a:lstStyle/>
        <a:p>
          <a:endParaRPr lang="cs-CZ"/>
        </a:p>
      </dgm:t>
    </dgm:pt>
    <dgm:pt modelId="{DCABFAF7-4F7F-4A2A-8E2F-49B51A9435A7}" type="pres">
      <dgm:prSet presAssocID="{8F65EEB1-8CF3-46B3-B54E-08F6FBB2413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D61CF21-E28E-43F5-90BD-CC153B58115C}" type="pres">
      <dgm:prSet presAssocID="{5284528C-80BE-44C9-844A-9403C52F58EB}" presName="root1" presStyleCnt="0"/>
      <dgm:spPr/>
    </dgm:pt>
    <dgm:pt modelId="{9529F93B-A3E4-470F-A9B6-E95F26E72CA4}" type="pres">
      <dgm:prSet presAssocID="{5284528C-80BE-44C9-844A-9403C52F58EB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5EC1290-9593-4F1E-983D-25D1BD7BE6FC}" type="pres">
      <dgm:prSet presAssocID="{5284528C-80BE-44C9-844A-9403C52F58EB}" presName="level2hierChild" presStyleCnt="0"/>
      <dgm:spPr/>
    </dgm:pt>
    <dgm:pt modelId="{CCC44C26-EAC3-429D-8DBF-B56831C7BA48}" type="pres">
      <dgm:prSet presAssocID="{14EBA3BC-9B4A-4591-A2E4-5869EA01781A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1CCCE563-B968-4786-B6EA-D651E92C8BFE}" type="pres">
      <dgm:prSet presAssocID="{14EBA3BC-9B4A-4591-A2E4-5869EA01781A}" presName="connTx" presStyleLbl="parChTrans1D2" presStyleIdx="0" presStyleCnt="2"/>
      <dgm:spPr/>
      <dgm:t>
        <a:bodyPr/>
        <a:lstStyle/>
        <a:p>
          <a:endParaRPr lang="cs-CZ"/>
        </a:p>
      </dgm:t>
    </dgm:pt>
    <dgm:pt modelId="{4F6670C3-6E4F-40F2-AF1C-311FCC3A9F6B}" type="pres">
      <dgm:prSet presAssocID="{D61097E3-3FC4-46CD-AE4D-EB73B781F4F6}" presName="root2" presStyleCnt="0"/>
      <dgm:spPr/>
    </dgm:pt>
    <dgm:pt modelId="{BD06FBC9-D3F1-4E7B-A156-31FB6672C192}" type="pres">
      <dgm:prSet presAssocID="{D61097E3-3FC4-46CD-AE4D-EB73B781F4F6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2DF295-0CA6-43E3-8B25-2A6321FCD413}" type="pres">
      <dgm:prSet presAssocID="{D61097E3-3FC4-46CD-AE4D-EB73B781F4F6}" presName="level3hierChild" presStyleCnt="0"/>
      <dgm:spPr/>
    </dgm:pt>
    <dgm:pt modelId="{29C24466-E234-4FA4-B778-810F2C045346}" type="pres">
      <dgm:prSet presAssocID="{07276342-84A8-4794-84BE-6C92343B8FA5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C28E3781-BA12-434E-8258-3352FC75402A}" type="pres">
      <dgm:prSet presAssocID="{07276342-84A8-4794-84BE-6C92343B8FA5}" presName="connTx" presStyleLbl="parChTrans1D2" presStyleIdx="1" presStyleCnt="2"/>
      <dgm:spPr/>
      <dgm:t>
        <a:bodyPr/>
        <a:lstStyle/>
        <a:p>
          <a:endParaRPr lang="cs-CZ"/>
        </a:p>
      </dgm:t>
    </dgm:pt>
    <dgm:pt modelId="{610ED0F6-4683-4329-9CC0-2F0E9AA35AA2}" type="pres">
      <dgm:prSet presAssocID="{DA6DC13B-22F6-4AFD-9088-A3D71D9695E9}" presName="root2" presStyleCnt="0"/>
      <dgm:spPr/>
    </dgm:pt>
    <dgm:pt modelId="{3A8944FE-8E88-4253-A359-59652748110F}" type="pres">
      <dgm:prSet presAssocID="{DA6DC13B-22F6-4AFD-9088-A3D71D9695E9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C882002-9887-4917-92AF-4A23E11CF317}" type="pres">
      <dgm:prSet presAssocID="{DA6DC13B-22F6-4AFD-9088-A3D71D9695E9}" presName="level3hierChild" presStyleCnt="0"/>
      <dgm:spPr/>
    </dgm:pt>
  </dgm:ptLst>
  <dgm:cxnLst>
    <dgm:cxn modelId="{CA57FFE7-005C-4627-880E-DC777E8E5BB6}" type="presOf" srcId="{D61097E3-3FC4-46CD-AE4D-EB73B781F4F6}" destId="{BD06FBC9-D3F1-4E7B-A156-31FB6672C192}" srcOrd="0" destOrd="0" presId="urn:microsoft.com/office/officeart/2005/8/layout/hierarchy2"/>
    <dgm:cxn modelId="{C5621BFE-7555-4589-8578-C2E1FC6BDB1B}" type="presOf" srcId="{5284528C-80BE-44C9-844A-9403C52F58EB}" destId="{9529F93B-A3E4-470F-A9B6-E95F26E72CA4}" srcOrd="0" destOrd="0" presId="urn:microsoft.com/office/officeart/2005/8/layout/hierarchy2"/>
    <dgm:cxn modelId="{EB9CE024-EFD0-4EA6-98C7-0901B0BBD81C}" type="presOf" srcId="{14EBA3BC-9B4A-4591-A2E4-5869EA01781A}" destId="{CCC44C26-EAC3-429D-8DBF-B56831C7BA48}" srcOrd="0" destOrd="0" presId="urn:microsoft.com/office/officeart/2005/8/layout/hierarchy2"/>
    <dgm:cxn modelId="{375352C6-9E38-48C7-8701-F61041D59229}" type="presOf" srcId="{8F65EEB1-8CF3-46B3-B54E-08F6FBB24136}" destId="{DCABFAF7-4F7F-4A2A-8E2F-49B51A9435A7}" srcOrd="0" destOrd="0" presId="urn:microsoft.com/office/officeart/2005/8/layout/hierarchy2"/>
    <dgm:cxn modelId="{FD004C01-3616-4ADE-A7FE-D0B5A636D698}" type="presOf" srcId="{07276342-84A8-4794-84BE-6C92343B8FA5}" destId="{29C24466-E234-4FA4-B778-810F2C045346}" srcOrd="0" destOrd="0" presId="urn:microsoft.com/office/officeart/2005/8/layout/hierarchy2"/>
    <dgm:cxn modelId="{FD68E20F-3591-40A6-9733-7BAF67400CA1}" type="presOf" srcId="{14EBA3BC-9B4A-4591-A2E4-5869EA01781A}" destId="{1CCCE563-B968-4786-B6EA-D651E92C8BFE}" srcOrd="1" destOrd="0" presId="urn:microsoft.com/office/officeart/2005/8/layout/hierarchy2"/>
    <dgm:cxn modelId="{28D9506D-9094-4F95-8994-18770B170528}" srcId="{8F65EEB1-8CF3-46B3-B54E-08F6FBB24136}" destId="{5284528C-80BE-44C9-844A-9403C52F58EB}" srcOrd="0" destOrd="0" parTransId="{53A9ACAE-D508-4618-BFE5-65B91CACADEC}" sibTransId="{FE7D6501-A756-4327-AB49-5107CC9FD88A}"/>
    <dgm:cxn modelId="{3AB463E1-DC37-49C3-A55C-E55D93D55134}" srcId="{5284528C-80BE-44C9-844A-9403C52F58EB}" destId="{D61097E3-3FC4-46CD-AE4D-EB73B781F4F6}" srcOrd="0" destOrd="0" parTransId="{14EBA3BC-9B4A-4591-A2E4-5869EA01781A}" sibTransId="{3CE878D1-8BC6-4083-A438-E6F152900091}"/>
    <dgm:cxn modelId="{5989B7AE-0FE0-4C48-B013-8419A297CCFE}" type="presOf" srcId="{07276342-84A8-4794-84BE-6C92343B8FA5}" destId="{C28E3781-BA12-434E-8258-3352FC75402A}" srcOrd="1" destOrd="0" presId="urn:microsoft.com/office/officeart/2005/8/layout/hierarchy2"/>
    <dgm:cxn modelId="{C3CE8CE6-8CDD-4E2F-BE92-D02728948007}" type="presOf" srcId="{DA6DC13B-22F6-4AFD-9088-A3D71D9695E9}" destId="{3A8944FE-8E88-4253-A359-59652748110F}" srcOrd="0" destOrd="0" presId="urn:microsoft.com/office/officeart/2005/8/layout/hierarchy2"/>
    <dgm:cxn modelId="{AE95AAB5-F531-47DC-8801-C30AF300FB3D}" srcId="{5284528C-80BE-44C9-844A-9403C52F58EB}" destId="{DA6DC13B-22F6-4AFD-9088-A3D71D9695E9}" srcOrd="1" destOrd="0" parTransId="{07276342-84A8-4794-84BE-6C92343B8FA5}" sibTransId="{AA0C9AB3-DADA-466D-A475-491FE8D97F36}"/>
    <dgm:cxn modelId="{FEC919DA-EBEC-48CB-ADD8-9C68328E67D5}" type="presParOf" srcId="{DCABFAF7-4F7F-4A2A-8E2F-49B51A9435A7}" destId="{7D61CF21-E28E-43F5-90BD-CC153B58115C}" srcOrd="0" destOrd="0" presId="urn:microsoft.com/office/officeart/2005/8/layout/hierarchy2"/>
    <dgm:cxn modelId="{CAA3C288-0A3D-4823-98C0-1960CA5EF4C9}" type="presParOf" srcId="{7D61CF21-E28E-43F5-90BD-CC153B58115C}" destId="{9529F93B-A3E4-470F-A9B6-E95F26E72CA4}" srcOrd="0" destOrd="0" presId="urn:microsoft.com/office/officeart/2005/8/layout/hierarchy2"/>
    <dgm:cxn modelId="{2F822207-55EB-4AF1-915E-F77C3AA86877}" type="presParOf" srcId="{7D61CF21-E28E-43F5-90BD-CC153B58115C}" destId="{F5EC1290-9593-4F1E-983D-25D1BD7BE6FC}" srcOrd="1" destOrd="0" presId="urn:microsoft.com/office/officeart/2005/8/layout/hierarchy2"/>
    <dgm:cxn modelId="{A3DA83F2-AAFF-4EF0-B867-CF4F990A45F9}" type="presParOf" srcId="{F5EC1290-9593-4F1E-983D-25D1BD7BE6FC}" destId="{CCC44C26-EAC3-429D-8DBF-B56831C7BA48}" srcOrd="0" destOrd="0" presId="urn:microsoft.com/office/officeart/2005/8/layout/hierarchy2"/>
    <dgm:cxn modelId="{1B729D17-D5C8-4238-A40D-5D911DF94CD5}" type="presParOf" srcId="{CCC44C26-EAC3-429D-8DBF-B56831C7BA48}" destId="{1CCCE563-B968-4786-B6EA-D651E92C8BFE}" srcOrd="0" destOrd="0" presId="urn:microsoft.com/office/officeart/2005/8/layout/hierarchy2"/>
    <dgm:cxn modelId="{388CD579-D2B6-40E1-9CA6-69C7309CAB3E}" type="presParOf" srcId="{F5EC1290-9593-4F1E-983D-25D1BD7BE6FC}" destId="{4F6670C3-6E4F-40F2-AF1C-311FCC3A9F6B}" srcOrd="1" destOrd="0" presId="urn:microsoft.com/office/officeart/2005/8/layout/hierarchy2"/>
    <dgm:cxn modelId="{52107F37-019F-4D36-B0AA-7F4EFB9F6F90}" type="presParOf" srcId="{4F6670C3-6E4F-40F2-AF1C-311FCC3A9F6B}" destId="{BD06FBC9-D3F1-4E7B-A156-31FB6672C192}" srcOrd="0" destOrd="0" presId="urn:microsoft.com/office/officeart/2005/8/layout/hierarchy2"/>
    <dgm:cxn modelId="{399FA180-F717-430B-B73C-0BDBBCB7C0C3}" type="presParOf" srcId="{4F6670C3-6E4F-40F2-AF1C-311FCC3A9F6B}" destId="{382DF295-0CA6-43E3-8B25-2A6321FCD413}" srcOrd="1" destOrd="0" presId="urn:microsoft.com/office/officeart/2005/8/layout/hierarchy2"/>
    <dgm:cxn modelId="{048E423A-662F-4110-8BC9-86F549F10A60}" type="presParOf" srcId="{F5EC1290-9593-4F1E-983D-25D1BD7BE6FC}" destId="{29C24466-E234-4FA4-B778-810F2C045346}" srcOrd="2" destOrd="0" presId="urn:microsoft.com/office/officeart/2005/8/layout/hierarchy2"/>
    <dgm:cxn modelId="{21A91893-922D-40DD-B804-21C5E78CDC26}" type="presParOf" srcId="{29C24466-E234-4FA4-B778-810F2C045346}" destId="{C28E3781-BA12-434E-8258-3352FC75402A}" srcOrd="0" destOrd="0" presId="urn:microsoft.com/office/officeart/2005/8/layout/hierarchy2"/>
    <dgm:cxn modelId="{2704BD6F-9FBC-4FBF-B359-6FDCFD401C42}" type="presParOf" srcId="{F5EC1290-9593-4F1E-983D-25D1BD7BE6FC}" destId="{610ED0F6-4683-4329-9CC0-2F0E9AA35AA2}" srcOrd="3" destOrd="0" presId="urn:microsoft.com/office/officeart/2005/8/layout/hierarchy2"/>
    <dgm:cxn modelId="{38C27925-D9CD-4999-A1A0-4A814478542D}" type="presParOf" srcId="{610ED0F6-4683-4329-9CC0-2F0E9AA35AA2}" destId="{3A8944FE-8E88-4253-A359-59652748110F}" srcOrd="0" destOrd="0" presId="urn:microsoft.com/office/officeart/2005/8/layout/hierarchy2"/>
    <dgm:cxn modelId="{805BDB74-A2F4-463C-B3CC-8FE2DF830ABD}" type="presParOf" srcId="{610ED0F6-4683-4329-9CC0-2F0E9AA35AA2}" destId="{9C882002-9887-4917-92AF-4A23E11CF317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29F93B-A3E4-470F-A9B6-E95F26E72CA4}">
      <dsp:nvSpPr>
        <dsp:cNvPr id="0" name=""/>
        <dsp:cNvSpPr/>
      </dsp:nvSpPr>
      <dsp:spPr>
        <a:xfrm>
          <a:off x="272" y="1082681"/>
          <a:ext cx="2550056" cy="1275028"/>
        </a:xfrm>
        <a:prstGeom prst="roundRect">
          <a:avLst>
            <a:gd name="adj" fmla="val 10000"/>
          </a:avLst>
        </a:prstGeom>
        <a:solidFill>
          <a:schemeClr val="accent2">
            <a:shade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pravidla</a:t>
          </a:r>
          <a:endParaRPr lang="cs-CZ" sz="5100" kern="1200" dirty="0"/>
        </a:p>
      </dsp:txBody>
      <dsp:txXfrm>
        <a:off x="37616" y="1120025"/>
        <a:ext cx="2475368" cy="1200340"/>
      </dsp:txXfrm>
    </dsp:sp>
    <dsp:sp modelId="{CCC44C26-EAC3-429D-8DBF-B56831C7BA48}">
      <dsp:nvSpPr>
        <dsp:cNvPr id="0" name=""/>
        <dsp:cNvSpPr/>
      </dsp:nvSpPr>
      <dsp:spPr>
        <a:xfrm rot="19457599">
          <a:off x="2432259" y="1320270"/>
          <a:ext cx="1256161" cy="66708"/>
        </a:xfrm>
        <a:custGeom>
          <a:avLst/>
          <a:gdLst/>
          <a:ahLst/>
          <a:cxnLst/>
          <a:rect l="0" t="0" r="0" b="0"/>
          <a:pathLst>
            <a:path>
              <a:moveTo>
                <a:pt x="0" y="33354"/>
              </a:moveTo>
              <a:lnTo>
                <a:pt x="1256161" y="33354"/>
              </a:lnTo>
            </a:path>
          </a:pathLst>
        </a:custGeom>
        <a:noFill/>
        <a:ln w="25400" cap="flat" cmpd="sng" algn="ctr">
          <a:solidFill>
            <a:schemeClr val="dk1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2">
          <a:schemeClr val="dk1"/>
        </a:lnRef>
        <a:fillRef idx="0">
          <a:schemeClr val="dk1"/>
        </a:fillRef>
        <a:effectRef idx="1">
          <a:schemeClr val="dk1"/>
        </a:effectRef>
        <a:fontRef idx="minor">
          <a:schemeClr val="tx1"/>
        </a:fontRef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b="1" kern="1200" dirty="0"/>
        </a:p>
      </dsp:txBody>
      <dsp:txXfrm>
        <a:off x="3028935" y="1322221"/>
        <a:ext cx="62808" cy="62808"/>
      </dsp:txXfrm>
    </dsp:sp>
    <dsp:sp modelId="{BD06FBC9-D3F1-4E7B-A156-31FB6672C192}">
      <dsp:nvSpPr>
        <dsp:cNvPr id="0" name=""/>
        <dsp:cNvSpPr/>
      </dsp:nvSpPr>
      <dsp:spPr>
        <a:xfrm>
          <a:off x="3570351" y="349540"/>
          <a:ext cx="2550056" cy="1275028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psaná</a:t>
          </a:r>
          <a:endParaRPr lang="cs-CZ" sz="5100" kern="1200" dirty="0"/>
        </a:p>
      </dsp:txBody>
      <dsp:txXfrm>
        <a:off x="3607695" y="386884"/>
        <a:ext cx="2475368" cy="1200340"/>
      </dsp:txXfrm>
    </dsp:sp>
    <dsp:sp modelId="{29C24466-E234-4FA4-B778-810F2C045346}">
      <dsp:nvSpPr>
        <dsp:cNvPr id="0" name=""/>
        <dsp:cNvSpPr/>
      </dsp:nvSpPr>
      <dsp:spPr>
        <a:xfrm rot="2142401">
          <a:off x="2432259" y="2053412"/>
          <a:ext cx="1256161" cy="66708"/>
        </a:xfrm>
        <a:custGeom>
          <a:avLst/>
          <a:gdLst/>
          <a:ahLst/>
          <a:cxnLst/>
          <a:rect l="0" t="0" r="0" b="0"/>
          <a:pathLst>
            <a:path>
              <a:moveTo>
                <a:pt x="0" y="33354"/>
              </a:moveTo>
              <a:lnTo>
                <a:pt x="1256161" y="33354"/>
              </a:lnTo>
            </a:path>
          </a:pathLst>
        </a:custGeom>
        <a:noFill/>
        <a:ln w="25400" cap="flat" cmpd="sng" algn="ctr">
          <a:solidFill>
            <a:schemeClr val="dk1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2">
          <a:schemeClr val="dk1"/>
        </a:lnRef>
        <a:fillRef idx="0">
          <a:schemeClr val="dk1"/>
        </a:fillRef>
        <a:effectRef idx="1">
          <a:schemeClr val="dk1"/>
        </a:effectRef>
        <a:fontRef idx="minor">
          <a:schemeClr val="tx1"/>
        </a:fontRef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3028935" y="2055362"/>
        <a:ext cx="62808" cy="62808"/>
      </dsp:txXfrm>
    </dsp:sp>
    <dsp:sp modelId="{3A8944FE-8E88-4253-A359-59652748110F}">
      <dsp:nvSpPr>
        <dsp:cNvPr id="0" name=""/>
        <dsp:cNvSpPr/>
      </dsp:nvSpPr>
      <dsp:spPr>
        <a:xfrm>
          <a:off x="3570351" y="1815823"/>
          <a:ext cx="2550056" cy="1275028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385" tIns="32385" rIns="32385" bIns="32385" numCol="1" spcCol="1270" anchor="ctr" anchorCtr="0">
          <a:noAutofit/>
        </a:bodyPr>
        <a:lstStyle/>
        <a:p>
          <a:pPr lvl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nepsaná</a:t>
          </a:r>
          <a:endParaRPr lang="cs-CZ" sz="5100" kern="1200" dirty="0"/>
        </a:p>
      </dsp:txBody>
      <dsp:txXfrm>
        <a:off x="3607695" y="1853167"/>
        <a:ext cx="2475368" cy="12003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360073-771D-439C-A42A-DF325DE2F174}" type="datetimeFigureOut">
              <a:rPr lang="cs-CZ" smtClean="0"/>
              <a:t>6.2.2012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7F6C54-9B5F-4C46-88A7-11F7C4C0815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07990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E586B-C925-486E-BF46-5525C3B5D891}" type="datetimeFigureOut">
              <a:rPr lang="cs-CZ" smtClean="0"/>
              <a:t>6.2.2012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8397746-FA22-4CDC-9E67-0E88D82857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E586B-C925-486E-BF46-5525C3B5D891}" type="datetimeFigureOut">
              <a:rPr lang="cs-CZ" smtClean="0"/>
              <a:t>6.2.2012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8397746-FA22-4CDC-9E67-0E88D82857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E586B-C925-486E-BF46-5525C3B5D891}" type="datetimeFigureOut">
              <a:rPr lang="cs-CZ" smtClean="0"/>
              <a:t>6.2.2012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97746-FA22-4CDC-9E67-0E88D828575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E586B-C925-486E-BF46-5525C3B5D891}" type="datetimeFigureOut">
              <a:rPr lang="cs-CZ" smtClean="0"/>
              <a:t>6.2.2012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97746-FA22-4CDC-9E67-0E88D82857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E586B-C925-486E-BF46-5525C3B5D891}" type="datetimeFigureOut">
              <a:rPr lang="cs-CZ" smtClean="0"/>
              <a:t>6.2.2012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8397746-FA22-4CDC-9E67-0E88D828575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E586B-C925-486E-BF46-5525C3B5D891}" type="datetimeFigureOut">
              <a:rPr lang="cs-CZ" smtClean="0"/>
              <a:t>6.2.2012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97746-FA22-4CDC-9E67-0E88D82857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E586B-C925-486E-BF46-5525C3B5D891}" type="datetimeFigureOut">
              <a:rPr lang="cs-CZ" smtClean="0"/>
              <a:t>6.2.2012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97746-FA22-4CDC-9E67-0E88D82857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E586B-C925-486E-BF46-5525C3B5D891}" type="datetimeFigureOut">
              <a:rPr lang="cs-CZ" smtClean="0"/>
              <a:t>6.2.2012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97746-FA22-4CDC-9E67-0E88D82857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E586B-C925-486E-BF46-5525C3B5D891}" type="datetimeFigureOut">
              <a:rPr lang="cs-CZ" smtClean="0"/>
              <a:t>6.2.2012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97746-FA22-4CDC-9E67-0E88D828575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E586B-C925-486E-BF46-5525C3B5D891}" type="datetimeFigureOut">
              <a:rPr lang="cs-CZ" smtClean="0"/>
              <a:t>6.2.2012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97746-FA22-4CDC-9E67-0E88D82857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E586B-C925-486E-BF46-5525C3B5D891}" type="datetimeFigureOut">
              <a:rPr lang="cs-CZ" smtClean="0"/>
              <a:t>6.2.2012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97746-FA22-4CDC-9E67-0E88D8285755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91511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17564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4595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73269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70580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65419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9997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63790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78530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7762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6636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6AE586B-C925-486E-BF46-5525C3B5D891}" type="datetimeFigureOut">
              <a:rPr lang="cs-CZ" smtClean="0"/>
              <a:t>6.2.2012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397746-FA22-4CDC-9E67-0E88D8285755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2139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251520" y="548680"/>
            <a:ext cx="8568952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VY_32_INOVACE_16_09_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Člověk-tvor společenský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6. ročník. K výkladu a procvičení učiva Člověk je tvor společenský. Seznámí se s pojmem sociální skupiny. Rozliší pravidla psaná a nepsaná.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6439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- tvor společenský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Lidé žijí ve skupinách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3500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 společenský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86409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Nikdo z nás není rád dlouho sám.</a:t>
            </a:r>
          </a:p>
          <a:p>
            <a:r>
              <a:rPr lang="cs-CZ" sz="3200" dirty="0" smtClean="0"/>
              <a:t>Člověk je tvor společenský.</a:t>
            </a:r>
          </a:p>
          <a:p>
            <a:r>
              <a:rPr lang="cs-CZ" sz="3200" dirty="0" smtClean="0"/>
              <a:t>Žije ve skupině.</a:t>
            </a:r>
          </a:p>
          <a:p>
            <a:endParaRPr lang="cs-CZ" sz="3200" dirty="0"/>
          </a:p>
          <a:p>
            <a:r>
              <a:rPr lang="cs-CZ" sz="3200" i="1" dirty="0" smtClean="0"/>
              <a:t>S kým ty nejraději trávíš svůj volný čas?</a:t>
            </a:r>
          </a:p>
          <a:p>
            <a:endParaRPr lang="cs-CZ" sz="3200" dirty="0"/>
          </a:p>
        </p:txBody>
      </p:sp>
      <p:pic>
        <p:nvPicPr>
          <p:cNvPr id="1026" name="Picture 2" descr="C:\Users\Kabinet\AppData\Local\Temp\MP90043931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3" y="4226205"/>
            <a:ext cx="2978076" cy="2620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9672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Společenské skupiny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86409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Sociální skupina: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Skupina dvou a více lidí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Mají něco společného ( příbuzní, zájmy…)</a:t>
            </a:r>
          </a:p>
        </p:txBody>
      </p:sp>
      <p:pic>
        <p:nvPicPr>
          <p:cNvPr id="2050" name="Picture 2" descr="C:\Users\Kabinet\AppData\Local\Temp\MP90042778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703" y="4850280"/>
            <a:ext cx="2914047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binet\AppData\Local\Temp\MP90043937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6623" y="3464024"/>
            <a:ext cx="2287377" cy="34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7703" y="3645024"/>
            <a:ext cx="647453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Sociální skupinou je rodina, žáci jedné třídy, kamarádi.</a:t>
            </a:r>
          </a:p>
        </p:txBody>
      </p:sp>
    </p:spTree>
    <p:extLst>
      <p:ext uri="{BB962C8B-B14F-4D97-AF65-F5344CB8AC3E}">
        <p14:creationId xmlns:p14="http://schemas.microsoft.com/office/powerpoint/2010/main" val="40265924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844824"/>
            <a:ext cx="86409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Každý z nás musí dodržovat nějaká pravidla</a:t>
            </a:r>
          </a:p>
          <a:p>
            <a:r>
              <a:rPr lang="cs-CZ" sz="3200" dirty="0" smtClean="0"/>
              <a:t>Abychom spolu mohli dobře vycházet dodržujeme pravidla společenského styku.</a:t>
            </a:r>
            <a:endParaRPr lang="cs-CZ" sz="32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683403526"/>
              </p:ext>
            </p:extLst>
          </p:nvPr>
        </p:nvGraphicFramePr>
        <p:xfrm>
          <a:off x="107504" y="3414484"/>
          <a:ext cx="6120680" cy="3440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660232" y="3573016"/>
            <a:ext cx="223224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Psaná</a:t>
            </a:r>
            <a:r>
              <a:rPr lang="cs-CZ" sz="2800" dirty="0" smtClean="0"/>
              <a:t> = zákony, školní řád</a:t>
            </a:r>
          </a:p>
          <a:p>
            <a:endParaRPr lang="cs-CZ" sz="2800" dirty="0"/>
          </a:p>
          <a:p>
            <a:r>
              <a:rPr lang="cs-CZ" sz="2800" b="1" u="sng" dirty="0" smtClean="0"/>
              <a:t>Nepsaná</a:t>
            </a:r>
            <a:r>
              <a:rPr lang="cs-CZ" sz="2800" dirty="0" smtClean="0"/>
              <a:t>=</a:t>
            </a:r>
          </a:p>
          <a:p>
            <a:r>
              <a:rPr lang="cs-CZ" sz="2800" dirty="0" smtClean="0"/>
              <a:t>Zásady spol. chování…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433762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SPRÁVNĚ !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734272"/>
            <a:ext cx="2123728" cy="2123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376045"/>
            <a:ext cx="2213931" cy="2213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69437"/>
            <a:ext cx="2051868" cy="2051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700808"/>
            <a:ext cx="2051868" cy="2051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1952" y="4661725"/>
            <a:ext cx="2268821" cy="2268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2940" y="1374561"/>
            <a:ext cx="2123876" cy="2123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374561"/>
            <a:ext cx="16561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Pravidla psaná, nebo nepsaná?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09" y="5270763"/>
            <a:ext cx="1029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nepsaná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64306" y="3453666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psaná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47851" y="5796331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psaná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2344057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psaná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44229" y="3194392"/>
            <a:ext cx="7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psaná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50689" y="4595371"/>
            <a:ext cx="1029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nepsaná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76129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Kodex naší třídy!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87129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Vytvoříme kodex třídy. Budou zde zapsány zásady správného chování ve třídě, zásady správného kamarádství se kterými všichni souhlasíme.</a:t>
            </a:r>
            <a:endParaRPr lang="cs-CZ" sz="28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429000"/>
            <a:ext cx="68407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NÁVRHY PRAVIDEL:</a:t>
            </a:r>
            <a:endParaRPr lang="cs-CZ" sz="2800" dirty="0" smtClean="0"/>
          </a:p>
          <a:p>
            <a:pPr marL="514350" indent="-514350">
              <a:buAutoNum type="arabicParenR"/>
            </a:pPr>
            <a:r>
              <a:rPr lang="cs-CZ" sz="2800" dirty="0" smtClean="0"/>
              <a:t>Chovám se slušně k sobě i ostatním.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Když někdo hovoří, neskáču mu do řeči.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Nepomlouvám, nevyzrazuji tajemství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Ke VŠEM jsem vlídný a milý.</a:t>
            </a:r>
          </a:p>
          <a:p>
            <a:pPr marL="514350" indent="-514350">
              <a:buAutoNum type="arabicParenR"/>
            </a:pPr>
            <a:r>
              <a:rPr lang="cs-CZ" sz="2800" dirty="0" smtClean="0"/>
              <a:t>………….</a:t>
            </a:r>
            <a:endParaRPr lang="cs-CZ" sz="2800" dirty="0"/>
          </a:p>
        </p:txBody>
      </p:sp>
      <p:pic>
        <p:nvPicPr>
          <p:cNvPr id="3074" name="Picture 2" descr="C:\Users\Kabinet\AppData\Local\Temp\MP90040489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988769" y="3740423"/>
            <a:ext cx="4149080" cy="2086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89207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864096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000" dirty="0" smtClean="0"/>
              <a:t>Obrázky použity ze sady Microsoft </a:t>
            </a:r>
            <a:r>
              <a:rPr lang="cs-CZ" sz="2000" dirty="0"/>
              <a:t>O</a:t>
            </a:r>
            <a:r>
              <a:rPr lang="cs-CZ" sz="2000" dirty="0" smtClean="0"/>
              <a:t>ffice</a:t>
            </a:r>
          </a:p>
          <a:p>
            <a:pPr marL="514350" indent="-514350">
              <a:buAutoNum type="arabicParenR"/>
            </a:pPr>
            <a:endParaRPr lang="cs-CZ" sz="2000" dirty="0" smtClean="0"/>
          </a:p>
          <a:p>
            <a:r>
              <a:rPr lang="cs-CZ" sz="2000" dirty="0"/>
              <a:t>Není-li uvedeno jinak je materiál dílem autorky podle učebních osnov odpovídajících ŠVP vyučovaných podle učebnic:</a:t>
            </a:r>
          </a:p>
          <a:p>
            <a:pPr>
              <a:defRPr/>
            </a:pPr>
            <a:endParaRPr lang="cs-CZ" sz="2000" dirty="0"/>
          </a:p>
          <a:p>
            <a:pPr>
              <a:defRPr/>
            </a:pPr>
            <a:r>
              <a:rPr lang="cs-CZ" sz="2000" dirty="0"/>
              <a:t>SKÁCELOVÁ, J., MRÁZOVÁ, L. </a:t>
            </a:r>
            <a:r>
              <a:rPr lang="cs-CZ" sz="2000" i="1" dirty="0"/>
              <a:t>Výchova k Občanství pro 6. ročník. </a:t>
            </a:r>
            <a:r>
              <a:rPr lang="cs-CZ" sz="2000" dirty="0"/>
              <a:t>1st </a:t>
            </a:r>
            <a:r>
              <a:rPr lang="cs-CZ" sz="2000" dirty="0" err="1"/>
              <a:t>ed</a:t>
            </a:r>
            <a:r>
              <a:rPr lang="cs-CZ" sz="2000" dirty="0"/>
              <a:t>. Brno: Nová škola, 2010. ISBN 978-80-7289-127-6</a:t>
            </a:r>
            <a:r>
              <a:rPr lang="cs-CZ" sz="2000" dirty="0" smtClean="0"/>
              <a:t>.</a:t>
            </a:r>
          </a:p>
          <a:p>
            <a:pPr>
              <a:defRPr/>
            </a:pPr>
            <a:endParaRPr lang="cs-CZ" sz="2000" dirty="0"/>
          </a:p>
          <a:p>
            <a:pPr>
              <a:defRPr/>
            </a:pPr>
            <a:r>
              <a:rPr lang="cs-CZ" sz="2000" smtClean="0"/>
              <a:t>Citováno dne 13.12.2011</a:t>
            </a:r>
            <a:endParaRPr lang="cs-CZ" sz="2000" dirty="0"/>
          </a:p>
          <a:p>
            <a:pPr>
              <a:defRPr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939737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143</TotalTime>
  <Words>268</Words>
  <Application>Microsoft Office PowerPoint</Application>
  <PresentationFormat>Předvádění na obrazovce (4:3)</PresentationFormat>
  <Paragraphs>49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Motiv systému Office</vt:lpstr>
      <vt:lpstr>Název školy: ZŠ Klášterec nad Ohří, Krátká 676 Autor: Mgr. Veronika Kubincová Název materiálu: VY_32_INOVACE_16_09_ Člověk-tvor společenský Číslo projektu: CZ.1.07/1.4.00/21.1115  </vt:lpstr>
      <vt:lpstr>Člověk - tvor společenský</vt:lpstr>
      <vt:lpstr>Tvor společenský</vt:lpstr>
      <vt:lpstr>Společenské skupiny</vt:lpstr>
      <vt:lpstr>pravidla</vt:lpstr>
      <vt:lpstr>přiřaď SPRÁVNĚ !</vt:lpstr>
      <vt:lpstr>Kodex naší třídy!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13</cp:revision>
  <dcterms:created xsi:type="dcterms:W3CDTF">2011-12-12T09:18:42Z</dcterms:created>
  <dcterms:modified xsi:type="dcterms:W3CDTF">2012-02-06T12:14:41Z</dcterms:modified>
</cp:coreProperties>
</file>