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2" r:id="rId4"/>
    <p:sldId id="259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VY_12_INOVACE_14_ Naše tělo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Naše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VY_12_INOVACE_14_ Naše tělo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Naše tělo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DF695-FF65-4A6F-B891-67508B064E0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34DA13-1938-4BBD-85D8-89054DEB5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250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Pracujeme zároveň s obrazem a části těla ukazujeme a správně pojmenujeme.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4DA13-1938-4BBD-85D8-89054DEB5F2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804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opraví chyby.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4DA13-1938-4BBD-85D8-89054DEB5F2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707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Můžeme jmenovat i další orgány.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4DA13-1938-4BBD-85D8-89054DEB5F2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674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Vyluštíme a připomeneme důležitost pohybu.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4DA13-1938-4BBD-85D8-89054DEB5F2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866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87626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hangingPunct="0"/>
            <a:r>
              <a:rPr lang="cs-CZ" sz="2400" b="1" dirty="0"/>
              <a:t>Materiál je určený pro žáky 2. ročníku, pro výuku prvouky</a:t>
            </a:r>
            <a:endParaRPr lang="cs-CZ" sz="2400" dirty="0"/>
          </a:p>
          <a:p>
            <a:pPr lvl="0" hangingPunct="0"/>
            <a:r>
              <a:rPr lang="cs-CZ" sz="2400" b="1" dirty="0"/>
              <a:t>Prezentace na interaktivní tabuli</a:t>
            </a:r>
          </a:p>
          <a:p>
            <a:pPr lvl="0" hangingPunct="0"/>
            <a:r>
              <a:rPr lang="cs-CZ" sz="2400" b="1" dirty="0"/>
              <a:t>Materiál </a:t>
            </a:r>
            <a:r>
              <a:rPr lang="cs-CZ" sz="2400" b="1" dirty="0" smtClean="0"/>
              <a:t> slouží k procvičení a prohloubení znalostí již probraného </a:t>
            </a:r>
            <a:r>
              <a:rPr lang="cs-CZ" sz="2400" b="1" dirty="0"/>
              <a:t>učiva o </a:t>
            </a:r>
            <a:r>
              <a:rPr lang="cs-CZ" sz="2400" b="1" dirty="0" smtClean="0"/>
              <a:t>lidském těle a k získání</a:t>
            </a:r>
            <a:r>
              <a:rPr lang="cs-CZ" sz="2400" b="1" dirty="0"/>
              <a:t> </a:t>
            </a:r>
            <a:r>
              <a:rPr lang="cs-CZ" sz="2400" b="1" dirty="0" smtClean="0"/>
              <a:t>nových informací o vnitřních orgánech</a:t>
            </a:r>
            <a:endParaRPr lang="cs-CZ" sz="2400" dirty="0"/>
          </a:p>
          <a:p>
            <a:pPr lvl="0" hangingPunct="0"/>
            <a:r>
              <a:rPr lang="cs-CZ" sz="2400" b="1" dirty="0"/>
              <a:t>Pomůcky: interaktivní pero, </a:t>
            </a:r>
            <a:r>
              <a:rPr lang="cs-CZ" sz="2400" b="1" dirty="0" smtClean="0"/>
              <a:t>fixy, obraz postavy, kostry člověka</a:t>
            </a:r>
            <a:endParaRPr lang="cs-CZ" sz="2400" dirty="0"/>
          </a:p>
          <a:p>
            <a:pPr lvl="0" hangingPunct="0"/>
            <a:r>
              <a:rPr lang="cs-CZ" sz="2400" b="1" dirty="0"/>
              <a:t>Inovace: interaktivní způsob učení, interaktivní </a:t>
            </a:r>
            <a:r>
              <a:rPr lang="cs-CZ" sz="2400" b="1" dirty="0" smtClean="0"/>
              <a:t>procvičení</a:t>
            </a:r>
            <a:endParaRPr lang="cs-CZ" sz="2400" b="1" dirty="0"/>
          </a:p>
          <a:p>
            <a:pPr marL="0" lvl="0" indent="0" hangingPunct="0">
              <a:buNone/>
            </a:pPr>
            <a:r>
              <a:rPr lang="cs-CZ" sz="2400" b="1" dirty="0"/>
              <a:t>     probraného učiva</a:t>
            </a:r>
            <a:endParaRPr lang="cs-CZ" sz="2400" dirty="0"/>
          </a:p>
          <a:p>
            <a:pPr lvl="0" hangingPunct="0"/>
            <a:r>
              <a:rPr lang="cs-CZ" sz="2400" b="1" dirty="0"/>
              <a:t>Metodické pokyny:  </a:t>
            </a:r>
            <a:r>
              <a:rPr lang="cs-CZ" sz="2400" b="1" dirty="0" smtClean="0"/>
              <a:t>pozorně čti, správně zařaď, urči správnou odpověď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Poznáváme naše tělo.</a:t>
            </a:r>
            <a:br>
              <a:rPr lang="cs-CZ" sz="2800" b="1" dirty="0" smtClean="0"/>
            </a:br>
            <a:r>
              <a:rPr lang="cs-CZ" sz="2800" b="1" dirty="0" smtClean="0"/>
              <a:t>Základní části těla.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Lidské tělo se skládá z těchto hlavních částí: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Hlava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smtClean="0"/>
              <a:t>Krk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Trup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Horní končetiny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Dolní končetiny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Tyto části jsou tvořeny řadou dalších částí.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8286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Naše tělo. Je to tak?</a:t>
            </a:r>
            <a:br>
              <a:rPr lang="cs-CZ" sz="2800" b="1" dirty="0" smtClean="0"/>
            </a:br>
            <a:r>
              <a:rPr lang="cs-CZ" sz="2800" b="1" dirty="0" smtClean="0"/>
              <a:t>Části těla se pomíchaly, oprav.</a:t>
            </a:r>
            <a:endParaRPr lang="cs-CZ" sz="2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Koleno</a:t>
            </a:r>
          </a:p>
          <a:p>
            <a:r>
              <a:rPr lang="cs-CZ" b="1" dirty="0" smtClean="0"/>
              <a:t>Čelo</a:t>
            </a:r>
          </a:p>
          <a:p>
            <a:r>
              <a:rPr lang="cs-CZ" b="1" dirty="0" smtClean="0"/>
              <a:t>Lýtko</a:t>
            </a:r>
          </a:p>
          <a:p>
            <a:r>
              <a:rPr lang="cs-CZ" b="1" dirty="0" smtClean="0"/>
              <a:t>Rameno</a:t>
            </a:r>
          </a:p>
          <a:p>
            <a:r>
              <a:rPr lang="cs-CZ" b="1" dirty="0" smtClean="0"/>
              <a:t>Brada</a:t>
            </a:r>
          </a:p>
          <a:p>
            <a:r>
              <a:rPr lang="cs-CZ" b="1" dirty="0" smtClean="0"/>
              <a:t>Dlaň</a:t>
            </a:r>
          </a:p>
          <a:p>
            <a:r>
              <a:rPr lang="cs-CZ" b="1" dirty="0" smtClean="0"/>
              <a:t>Nos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Stehno</a:t>
            </a:r>
          </a:p>
          <a:p>
            <a:r>
              <a:rPr lang="cs-CZ" b="1" dirty="0" smtClean="0"/>
              <a:t>Ústa</a:t>
            </a:r>
          </a:p>
          <a:p>
            <a:r>
              <a:rPr lang="cs-CZ" b="1" dirty="0" smtClean="0"/>
              <a:t>Týl</a:t>
            </a:r>
          </a:p>
          <a:p>
            <a:r>
              <a:rPr lang="cs-CZ" b="1" dirty="0" smtClean="0"/>
              <a:t>Zápěstí</a:t>
            </a:r>
          </a:p>
          <a:p>
            <a:r>
              <a:rPr lang="cs-CZ" b="1" dirty="0" smtClean="0"/>
              <a:t>Uši</a:t>
            </a:r>
          </a:p>
          <a:p>
            <a:r>
              <a:rPr lang="cs-CZ" b="1" dirty="0" smtClean="0"/>
              <a:t>Loket</a:t>
            </a:r>
          </a:p>
          <a:p>
            <a:r>
              <a:rPr lang="cs-CZ" b="1" dirty="0" smtClean="0"/>
              <a:t>Pata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7427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Uvnitř našeho těla jsou pro život důležité orgány.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3799" y="1556792"/>
            <a:ext cx="4114800" cy="391703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Srdce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Plíce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Žaludek, střeva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Mozek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028256" cy="3917032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Rozvádí krev po celém těle</a:t>
            </a:r>
            <a:endParaRPr lang="cs-CZ" b="1" dirty="0"/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Umožňují dýchání</a:t>
            </a:r>
            <a:br>
              <a:rPr lang="cs-CZ" b="1" dirty="0" smtClean="0"/>
            </a:b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Zpracovávají potravu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Řídí funkce celého těla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5839" y="5661248"/>
            <a:ext cx="8952323" cy="95410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Oporou těla je kostra, složená z mnoha kostí. Chrání vnitřní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rgány. Na kostru se upínají svaly, ty nám umožňují pohyb.</a:t>
            </a:r>
            <a:endParaRPr lang="cs-CZ" sz="2800" b="1" dirty="0"/>
          </a:p>
        </p:txBody>
      </p:sp>
      <p:pic>
        <p:nvPicPr>
          <p:cNvPr id="1026" name="Picture 2" descr="C:\Users\DykovaA\AppData\Local\Microsoft\Windows\Temporary Internet Files\Content.IE5\ME8L75X1\MP9004028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1688775"/>
            <a:ext cx="115212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P8WKSL4T\MC9002871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52871"/>
            <a:ext cx="1065761" cy="1249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J3ISOVZ1\MP900321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451" y="4221088"/>
            <a:ext cx="1626908" cy="116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6724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Zakroužkuj správnou odpověď.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Paže jsou horní končetiny 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Rameno je pod loktem.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Koleno máme na horní končetině.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Čelo tvoří horní část obličeje.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Nad kolenem máme lýtko.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          ANO             NE</a:t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       1.       P                 K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      2.       C                 O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3.        L                  H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      4.        Y                 R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      5.        A                 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101" y="6194647"/>
            <a:ext cx="287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Naše tělo potřebuje :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3623320" y="6311189"/>
            <a:ext cx="457200" cy="474314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684980" y="6311189"/>
            <a:ext cx="457200" cy="474314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372200" y="6311189"/>
            <a:ext cx="457200" cy="474314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10540" y="6311189"/>
            <a:ext cx="457200" cy="474314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97760" y="6311189"/>
            <a:ext cx="457200" cy="474314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3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267</Words>
  <Application>Microsoft Office PowerPoint</Application>
  <PresentationFormat>Předvádění na obrazovce (4:3)</PresentationFormat>
  <Paragraphs>78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Poznáváme naše tělo. Základní části těla.</vt:lpstr>
      <vt:lpstr>Naše tělo. Je to tak? Části těla se pomíchaly, oprav.</vt:lpstr>
      <vt:lpstr>Uvnitř našeho těla jsou pro život důležité orgány.</vt:lpstr>
      <vt:lpstr>Zakroužkuj správnou odpověď.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21</cp:revision>
  <dcterms:created xsi:type="dcterms:W3CDTF">2011-08-21T15:31:45Z</dcterms:created>
  <dcterms:modified xsi:type="dcterms:W3CDTF">2012-01-26T12:38:51Z</dcterms:modified>
</cp:coreProperties>
</file>