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8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FF"/>
    <a:srgbClr val="FF66CC"/>
    <a:srgbClr val="FF33CC"/>
    <a:srgbClr val="D3B857"/>
    <a:srgbClr val="FF6699"/>
    <a:srgbClr val="FFFF00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624" autoAdjust="0"/>
  </p:normalViewPr>
  <p:slideViewPr>
    <p:cSldViewPr>
      <p:cViewPr>
        <p:scale>
          <a:sx n="91" d="100"/>
          <a:sy n="91" d="100"/>
        </p:scale>
        <p:origin x="-7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2-10-02T07:24:13.47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2699 17717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114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327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customXml" Target="../ink/ink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VY_32_INOVACE_VII_ 1_02: Měření času v historii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 </a:t>
            </a:r>
            <a:r>
              <a:rPr lang="cs-CZ" b="1" dirty="0" smtClean="0"/>
              <a:t>             Sada číslo: </a:t>
            </a:r>
            <a:r>
              <a:rPr lang="cs-CZ" dirty="0" smtClean="0"/>
              <a:t>1    </a:t>
            </a:r>
            <a:r>
              <a:rPr lang="cs-CZ" b="1" dirty="0" smtClean="0"/>
              <a:t>          Pořadové číslo DUM:  </a:t>
            </a:r>
            <a:r>
              <a:rPr lang="cs-CZ" dirty="0" smtClean="0"/>
              <a:t>02 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 seznámení se způsoby měření a určování času v dějinách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</a:t>
            </a:r>
            <a:r>
              <a:rPr lang="cs-CZ" sz="1600" dirty="0" smtClean="0"/>
              <a:t> </a:t>
            </a:r>
            <a:r>
              <a:rPr lang="cs-CZ" dirty="0" smtClean="0"/>
              <a:t>žáci znají různé druhy kalendářů a umí pracovat s časovou přímkou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</a:t>
            </a:r>
            <a:r>
              <a:rPr lang="cs-CZ" dirty="0" smtClean="0"/>
              <a:t>11 – 12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</a:t>
            </a:r>
            <a:r>
              <a:rPr lang="cs-CZ" dirty="0" smtClean="0"/>
              <a:t> kalendář, časová přímka, před naším letopočtem, našeho letopočtu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30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Učitel žáky seznámí s druhy kalendářů a rozdíly mezi nimi, na časové přímce by měli pochopit rozdíl mezi pojmy př.n.l. a n.l. a význam roku narození Ježíše Krista. Žáci si na závěr zkusí vyznačit na časové přímce konkrétní letopočty.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Měření času v historii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4896544" cy="4525963"/>
          </a:xfrm>
        </p:spPr>
        <p:txBody>
          <a:bodyPr/>
          <a:lstStyle/>
          <a:p>
            <a:r>
              <a:rPr lang="cs-CZ" dirty="0" smtClean="0"/>
              <a:t>Pro bystré hlavy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Víte, kdy:</a:t>
            </a:r>
          </a:p>
          <a:p>
            <a:pPr marL="0" indent="0">
              <a:buNone/>
            </a:pPr>
            <a:r>
              <a:rPr lang="cs-CZ" sz="2000" dirty="0" smtClean="0"/>
              <a:t>-byla postavena </a:t>
            </a:r>
            <a:r>
              <a:rPr lang="cs-CZ" sz="2000" dirty="0" err="1" smtClean="0"/>
              <a:t>Džoserova</a:t>
            </a:r>
            <a:r>
              <a:rPr lang="cs-CZ" sz="2000" dirty="0" smtClean="0"/>
              <a:t> pyramida 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-byla trojská válka 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-byla založena Karlova univerzita 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-byla sametová revoluce v naší zemi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6" name="Picture 2" descr="C:\Users\benesm\AppData\Local\Microsoft\Windows\Temporary Internet Files\Content.IE5\6GN828DW\MC900397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40768"/>
            <a:ext cx="2474129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868144" y="3319143"/>
            <a:ext cx="1571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r. 1342</a:t>
            </a:r>
          </a:p>
          <a:p>
            <a:r>
              <a:rPr lang="cs-CZ" sz="2000" dirty="0" smtClean="0"/>
              <a:t>r. 1200 př.n.l.</a:t>
            </a:r>
          </a:p>
          <a:p>
            <a:r>
              <a:rPr lang="cs-CZ" sz="2000" dirty="0" smtClean="0"/>
              <a:t>r. 1989</a:t>
            </a:r>
          </a:p>
          <a:p>
            <a:r>
              <a:rPr lang="cs-CZ" sz="2000" dirty="0" smtClean="0"/>
              <a:t>r. 2700 př.n.l.</a:t>
            </a:r>
          </a:p>
        </p:txBody>
      </p:sp>
    </p:spTree>
    <p:extLst>
      <p:ext uri="{BB962C8B-B14F-4D97-AF65-F5344CB8AC3E}">
        <p14:creationId xmlns:p14="http://schemas.microsoft.com/office/powerpoint/2010/main" val="14412014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Měření času v historii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38100"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 pro historii je důležité časové zařazení dějinných událostí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-zvolena jednotka měření – 1 ROK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-určen počátek – bod 0 = rok narození J. K.</a:t>
            </a:r>
            <a:endParaRPr lang="cs-CZ" dirty="0"/>
          </a:p>
        </p:txBody>
      </p:sp>
      <p:pic>
        <p:nvPicPr>
          <p:cNvPr id="2050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0"/>
            <a:ext cx="1952531" cy="207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Rukopis 3"/>
              <p14:cNvContentPartPr/>
              <p14:nvPr/>
            </p14:nvContentPartPr>
            <p14:xfrm>
              <a:off x="971640" y="6378120"/>
              <a:ext cx="360" cy="36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62280" y="63687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43578189"/>
      </p:ext>
    </p:extLst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Počítání času   =   KALENDÁŘ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065315"/>
          </a:xfrm>
        </p:spPr>
        <p:txBody>
          <a:bodyPr/>
          <a:lstStyle/>
          <a:p>
            <a:r>
              <a:rPr lang="cs-CZ" dirty="0" smtClean="0"/>
              <a:t>Druhy kalendářů:</a:t>
            </a:r>
          </a:p>
          <a:p>
            <a:pPr marL="0" indent="0">
              <a:buNone/>
            </a:pPr>
            <a:r>
              <a:rPr lang="cs-CZ" dirty="0" smtClean="0"/>
              <a:t>- křesťanský</a:t>
            </a:r>
          </a:p>
          <a:p>
            <a:pPr marL="0" indent="0">
              <a:buNone/>
            </a:pPr>
            <a:r>
              <a:rPr lang="cs-CZ" dirty="0" smtClean="0"/>
              <a:t>- židovský</a:t>
            </a:r>
          </a:p>
          <a:p>
            <a:pPr marL="0" indent="0">
              <a:buNone/>
            </a:pPr>
            <a:r>
              <a:rPr lang="cs-CZ" dirty="0" smtClean="0"/>
              <a:t>- muslimský</a:t>
            </a:r>
          </a:p>
          <a:p>
            <a:pPr marL="0" indent="0">
              <a:buNone/>
            </a:pPr>
            <a:r>
              <a:rPr lang="cs-CZ" dirty="0" smtClean="0"/>
              <a:t>- čínský</a:t>
            </a:r>
          </a:p>
          <a:p>
            <a:pPr marL="0" indent="0">
              <a:buNone/>
            </a:pPr>
            <a:r>
              <a:rPr lang="cs-CZ" dirty="0" smtClean="0"/>
              <a:t>- mayský</a:t>
            </a:r>
            <a:endParaRPr lang="cs-CZ" dirty="0"/>
          </a:p>
        </p:txBody>
      </p:sp>
      <p:pic>
        <p:nvPicPr>
          <p:cNvPr id="2050" name="Picture 2" descr="C:\Program Files (x86)\Microsoft Office\MEDIA\CAGCAT10\j0285926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20888"/>
            <a:ext cx="4248472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372332"/>
      </p:ext>
    </p:extLst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ČASOVÁ PŘÍMKA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777766" y="4225159"/>
            <a:ext cx="75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547091" y="4005064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hnutá šipka 14"/>
          <p:cNvSpPr/>
          <p:nvPr/>
        </p:nvSpPr>
        <p:spPr>
          <a:xfrm>
            <a:off x="4644008" y="2632328"/>
            <a:ext cx="813816" cy="86868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hnutá šipka 15"/>
          <p:cNvSpPr/>
          <p:nvPr/>
        </p:nvSpPr>
        <p:spPr>
          <a:xfrm flipH="1">
            <a:off x="3666401" y="2632328"/>
            <a:ext cx="813816" cy="86868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204149" y="2420888"/>
            <a:ext cx="216024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řed naším letopočtem- př.n.l.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5868144" y="2420888"/>
            <a:ext cx="19442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ašeho letopočtu-n.l.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236296" y="28780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3518228" y="4757419"/>
            <a:ext cx="205772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r</a:t>
            </a:r>
            <a:r>
              <a:rPr lang="cs-CZ" dirty="0" smtClean="0"/>
              <a:t>ok 0</a:t>
            </a:r>
          </a:p>
          <a:p>
            <a:pPr algn="ctr"/>
            <a:r>
              <a:rPr lang="cs-CZ" dirty="0"/>
              <a:t>n</a:t>
            </a:r>
            <a:r>
              <a:rPr lang="cs-CZ" dirty="0" smtClean="0"/>
              <a:t>arození Ježíše Krista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6708452"/>
      </p:ext>
    </p:extLst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Rozdělení dějin Evropy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899592" y="4301283"/>
            <a:ext cx="74888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1127646" y="4141881"/>
            <a:ext cx="0" cy="3289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826069" y="4141881"/>
            <a:ext cx="0" cy="3289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4572000" y="4141881"/>
            <a:ext cx="0" cy="3289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6300192" y="4141881"/>
            <a:ext cx="0" cy="3289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8100392" y="4141881"/>
            <a:ext cx="0" cy="3289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aoblený obdélník 30"/>
          <p:cNvSpPr/>
          <p:nvPr/>
        </p:nvSpPr>
        <p:spPr>
          <a:xfrm>
            <a:off x="617029" y="3284984"/>
            <a:ext cx="1021234" cy="616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pravěk</a:t>
            </a:r>
            <a:endParaRPr lang="cs-CZ" dirty="0"/>
          </a:p>
        </p:txBody>
      </p:sp>
      <p:sp>
        <p:nvSpPr>
          <p:cNvPr id="32" name="Zaoblený obdélník 31"/>
          <p:cNvSpPr/>
          <p:nvPr/>
        </p:nvSpPr>
        <p:spPr>
          <a:xfrm>
            <a:off x="2290025" y="3287612"/>
            <a:ext cx="1072087" cy="616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starověk</a:t>
            </a:r>
            <a:endParaRPr lang="cs-CZ" dirty="0"/>
          </a:p>
        </p:txBody>
      </p:sp>
      <p:sp>
        <p:nvSpPr>
          <p:cNvPr id="33" name="Zaoblený obdélník 32"/>
          <p:cNvSpPr/>
          <p:nvPr/>
        </p:nvSpPr>
        <p:spPr>
          <a:xfrm>
            <a:off x="3959932" y="3284984"/>
            <a:ext cx="1224136" cy="616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středověk</a:t>
            </a:r>
            <a:endParaRPr lang="cs-CZ" dirty="0"/>
          </a:p>
        </p:txBody>
      </p:sp>
      <p:sp>
        <p:nvSpPr>
          <p:cNvPr id="34" name="Zaoblený obdélník 33"/>
          <p:cNvSpPr/>
          <p:nvPr/>
        </p:nvSpPr>
        <p:spPr>
          <a:xfrm>
            <a:off x="5688124" y="3284984"/>
            <a:ext cx="1224136" cy="616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novověk</a:t>
            </a:r>
            <a:endParaRPr lang="cs-CZ" dirty="0"/>
          </a:p>
        </p:txBody>
      </p:sp>
      <p:sp>
        <p:nvSpPr>
          <p:cNvPr id="35" name="Zaoblený obdélník 34"/>
          <p:cNvSpPr/>
          <p:nvPr/>
        </p:nvSpPr>
        <p:spPr>
          <a:xfrm>
            <a:off x="7475748" y="3287612"/>
            <a:ext cx="1249288" cy="6164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oudobé dějiny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8173158"/>
      </p:ext>
    </p:extLst>
  </p:cSld>
  <p:clrMapOvr>
    <a:masterClrMapping/>
  </p:clrMapOvr>
  <p:transition spd="slow">
    <p:wipe dir="d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Úkol na závěr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Vyznač na časové přímce:</a:t>
            </a:r>
          </a:p>
          <a:p>
            <a:pPr marL="0" indent="0">
              <a:buNone/>
            </a:pPr>
            <a:r>
              <a:rPr lang="cs-CZ" dirty="0"/>
              <a:t>r</a:t>
            </a:r>
            <a:r>
              <a:rPr lang="cs-CZ" dirty="0" smtClean="0"/>
              <a:t>.30 př.n.l.                          r.200 př.n.l.</a:t>
            </a:r>
          </a:p>
          <a:p>
            <a:pPr marL="0" indent="0">
              <a:buNone/>
            </a:pPr>
            <a:r>
              <a:rPr lang="cs-CZ" dirty="0"/>
              <a:t>r</a:t>
            </a:r>
            <a:r>
              <a:rPr lang="cs-CZ" dirty="0" smtClean="0"/>
              <a:t>.250 n.l.                            r.900 n.l.</a:t>
            </a:r>
          </a:p>
          <a:p>
            <a:pPr marL="0" indent="0">
              <a:buNone/>
            </a:pPr>
            <a:r>
              <a:rPr lang="cs-CZ" dirty="0"/>
              <a:t>r</a:t>
            </a:r>
            <a:r>
              <a:rPr lang="cs-CZ" dirty="0" smtClean="0"/>
              <a:t>.1200 n.l.                          r.850 př.n.l.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323528" y="5013176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608004" y="4725144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2483352"/>
      </p:ext>
    </p:extLst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67544" y="21328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MANDELOVÁ, Helena; KUNSTOVÁ, Eliška; PAŘÍZKOVÁ, Ilona. </a:t>
            </a:r>
            <a:r>
              <a:rPr lang="cs-CZ" i="1" dirty="0"/>
              <a:t>Dějiny pravěku a starověku</a:t>
            </a:r>
            <a:r>
              <a:rPr lang="cs-CZ" dirty="0"/>
              <a:t>. Liberec: Dialog, 2001, ISBN 80-86218-57-0. </a:t>
            </a:r>
          </a:p>
        </p:txBody>
      </p:sp>
    </p:spTree>
  </p:cSld>
  <p:clrMapOvr>
    <a:masterClrMapping/>
  </p:clrMapOvr>
  <p:transition spd="slow">
    <p:wipe dir="d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1056</TotalTime>
  <Words>249</Words>
  <Application>Microsoft Office PowerPoint</Application>
  <PresentationFormat>Předvádění na obrazovce (4:3)</PresentationFormat>
  <Paragraphs>74</Paragraphs>
  <Slides>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Měření času v historii</vt:lpstr>
      <vt:lpstr>Měření času v historii</vt:lpstr>
      <vt:lpstr>Počítání času   =   KALENDÁŘ</vt:lpstr>
      <vt:lpstr>ČASOVÁ PŘÍMKA</vt:lpstr>
      <vt:lpstr>Rozdělení dějin Evropy</vt:lpstr>
      <vt:lpstr>Úkol na závěr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212</cp:revision>
  <dcterms:created xsi:type="dcterms:W3CDTF">2012-03-26T21:10:22Z</dcterms:created>
  <dcterms:modified xsi:type="dcterms:W3CDTF">2012-11-24T16:25:45Z</dcterms:modified>
</cp:coreProperties>
</file>