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7" r:id="rId9"/>
    <p:sldId id="296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100" d="100"/>
          <a:sy n="100" d="100"/>
        </p:scale>
        <p:origin x="-516" y="4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51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VY_32_INOVACE_VII_1_06: „Ty neandertálče!“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   Pořadové číslo DUM: </a:t>
            </a:r>
            <a:r>
              <a:rPr lang="cs-CZ" dirty="0" smtClean="0"/>
              <a:t>06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se zajímavostmi ze života neandertálců a dnešního člověka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sz="1600" dirty="0" smtClean="0"/>
              <a:t>žáci pochopí, že </a:t>
            </a:r>
            <a:r>
              <a:rPr lang="cs-CZ" sz="1600" dirty="0" err="1" smtClean="0"/>
              <a:t>neadertálci</a:t>
            </a:r>
            <a:r>
              <a:rPr lang="cs-CZ" sz="1600" dirty="0" smtClean="0"/>
              <a:t> a lidé dnešního typu žili vedle sebe a navzájem se ovlivňovali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Homo </a:t>
            </a:r>
            <a:r>
              <a:rPr lang="cs-CZ" dirty="0" err="1" smtClean="0"/>
              <a:t>neanderthalensis</a:t>
            </a:r>
            <a:r>
              <a:rPr lang="cs-CZ" dirty="0" smtClean="0"/>
              <a:t>, Homo sapiens </a:t>
            </a:r>
            <a:r>
              <a:rPr lang="cs-CZ" dirty="0" err="1" smtClean="0"/>
              <a:t>sapiens</a:t>
            </a:r>
            <a:r>
              <a:rPr lang="cs-CZ" dirty="0" smtClean="0"/>
              <a:t>, komunikace, klimatické změny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formou prezentace a doplňujícího výkladu učitele seznámí se zají-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avostmi</a:t>
            </a:r>
            <a:r>
              <a:rPr lang="cs-CZ" dirty="0" smtClean="0"/>
              <a:t> o společném životě neandertálců a dnešních lidí a na závěr získají informace o příčinách </a:t>
            </a:r>
            <a:r>
              <a:rPr lang="cs-CZ" smtClean="0"/>
              <a:t>vyhynutí neandertálců.</a:t>
            </a:r>
            <a:r>
              <a:rPr lang="cs-CZ" b="1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045721"/>
            <a:ext cx="8079456" cy="132343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             „Ty neandertálče!“</a:t>
            </a:r>
          </a:p>
          <a:p>
            <a:r>
              <a:rPr lang="cs-CZ" sz="4000" dirty="0" smtClean="0"/>
              <a:t>(zajímavosti ze života pravěkých lidí)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709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78769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Homo sapiens </a:t>
            </a:r>
            <a:r>
              <a:rPr lang="cs-CZ" sz="4400" b="1" dirty="0" err="1" smtClean="0"/>
              <a:t>neanderthalensis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8595360" cy="4937760"/>
          </a:xfrm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z="4000" b="1" dirty="0" smtClean="0"/>
              <a:t>Co už víme – základní fakta:</a:t>
            </a:r>
          </a:p>
          <a:p>
            <a:pPr marL="0" indent="0">
              <a:buNone/>
            </a:pPr>
            <a:endParaRPr lang="cs-CZ" sz="4000" dirty="0" smtClean="0"/>
          </a:p>
          <a:p>
            <a:pPr marL="342900" indent="-342900">
              <a:buFontTx/>
              <a:buChar char="-"/>
            </a:pPr>
            <a:r>
              <a:rPr lang="cs-CZ" sz="4000" dirty="0" smtClean="0"/>
              <a:t>žil v době před 300 – 30 tis. lety</a:t>
            </a:r>
          </a:p>
          <a:p>
            <a:pPr marL="342900" indent="-342900">
              <a:buFontTx/>
              <a:buChar char="-"/>
            </a:pPr>
            <a:endParaRPr lang="cs-CZ" sz="4000" dirty="0" smtClean="0"/>
          </a:p>
          <a:p>
            <a:pPr marL="342900" indent="-342900">
              <a:buFontTx/>
              <a:buChar char="-"/>
            </a:pPr>
            <a:r>
              <a:rPr lang="cs-CZ" sz="4000" dirty="0"/>
              <a:t>o</a:t>
            </a:r>
            <a:r>
              <a:rPr lang="cs-CZ" sz="4000" dirty="0" smtClean="0"/>
              <a:t>býval Evropu a Přední Asii</a:t>
            </a:r>
          </a:p>
          <a:p>
            <a:pPr marL="342900" indent="-342900">
              <a:buFontTx/>
              <a:buChar char="-"/>
            </a:pPr>
            <a:endParaRPr lang="cs-CZ" sz="4000" dirty="0" smtClean="0"/>
          </a:p>
          <a:p>
            <a:pPr marL="342900" indent="-342900">
              <a:buFontTx/>
              <a:buChar char="-"/>
            </a:pPr>
            <a:r>
              <a:rPr lang="cs-CZ" sz="4000" dirty="0"/>
              <a:t>v</a:t>
            </a:r>
            <a:r>
              <a:rPr lang="cs-CZ" sz="4000" dirty="0" smtClean="0"/>
              <a:t>yhynul pod tlakem Homo sapiens </a:t>
            </a:r>
            <a:r>
              <a:rPr lang="cs-CZ" sz="4000" dirty="0" err="1" smtClean="0"/>
              <a:t>sapiens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9667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746721"/>
          </a:xfrm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Ale víte, že…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idé a neandertálci spolu měli potomky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j</a:t>
            </a:r>
            <a:r>
              <a:rPr lang="cs-CZ" sz="3200" dirty="0" smtClean="0"/>
              <a:t>ejich potomci žijí mezi námi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s</a:t>
            </a:r>
            <a:r>
              <a:rPr lang="cs-CZ" sz="3200" dirty="0" smtClean="0"/>
              <a:t>rovnáním DNA se zjistilo, že máme 4% totožného genomu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j</a:t>
            </a:r>
            <a:r>
              <a:rPr lang="cs-CZ" sz="3200" dirty="0" smtClean="0"/>
              <a:t>ejich první setkání se uskutečnilo asi před 110 tis. </a:t>
            </a:r>
            <a:r>
              <a:rPr lang="cs-CZ" sz="3200" dirty="0"/>
              <a:t>l</a:t>
            </a:r>
            <a:r>
              <a:rPr lang="cs-CZ" sz="3200" dirty="0" smtClean="0"/>
              <a:t>ety v Evropě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0329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20080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Jak vypadalo první rande?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442920"/>
          </a:xfrm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omunikovali spolu, ale navzájem si </a:t>
            </a:r>
            <a:r>
              <a:rPr lang="cs-CZ" sz="3200" b="1" dirty="0" smtClean="0"/>
              <a:t>NEROZUMĚLI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l</a:t>
            </a:r>
            <a:r>
              <a:rPr lang="cs-CZ" sz="3200" dirty="0" smtClean="0"/>
              <a:t>idé považovali neandertálce za exotické cizince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m</a:t>
            </a:r>
            <a:r>
              <a:rPr lang="cs-CZ" sz="3200" dirty="0" smtClean="0"/>
              <a:t>ěli potomky už ve 12 letech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v</a:t>
            </a:r>
            <a:r>
              <a:rPr lang="cs-CZ" sz="3200" dirty="0" smtClean="0"/>
              <a:t>zájemnými kontakty předcházeli nekvalitnímu potomstvu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7997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674713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Kde se poprvé potkali?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řed 110 tis. lety v Přední Asii (dnešní Sýrie)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ž</a:t>
            </a:r>
            <a:r>
              <a:rPr lang="cs-CZ" sz="2800" dirty="0" smtClean="0"/>
              <a:t>ili vedle sebe zhruba 70 tis. let</a:t>
            </a:r>
          </a:p>
          <a:p>
            <a:endParaRPr lang="cs-CZ" sz="2800" dirty="0" smtClean="0"/>
          </a:p>
          <a:p>
            <a:r>
              <a:rPr lang="cs-CZ" sz="2800" dirty="0"/>
              <a:t>t</a:t>
            </a:r>
            <a:r>
              <a:rPr lang="cs-CZ" sz="2800" dirty="0" smtClean="0"/>
              <a:t>vořili </a:t>
            </a:r>
            <a:r>
              <a:rPr lang="cs-CZ" sz="2800" b="1" dirty="0" smtClean="0"/>
              <a:t>50 – 60ti členné </a:t>
            </a:r>
            <a:r>
              <a:rPr lang="cs-CZ" sz="2800" dirty="0" smtClean="0"/>
              <a:t>tlupy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b</a:t>
            </a:r>
            <a:r>
              <a:rPr lang="cs-CZ" sz="2800" dirty="0" smtClean="0"/>
              <a:t>oj mezi nimi není doložen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k</a:t>
            </a:r>
            <a:r>
              <a:rPr lang="cs-CZ" sz="2800" dirty="0" smtClean="0"/>
              <a:t>omunikovali spolu, provozovali směnný obchod (bůžci, lovecké strategie, ženy)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901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58796" y="476672"/>
            <a:ext cx="2031325" cy="46166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čem se lišili?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94336"/>
            <a:ext cx="3701654" cy="101566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Neandertálec</a:t>
            </a:r>
            <a:r>
              <a:rPr lang="cs-CZ" sz="2000" dirty="0" smtClean="0"/>
              <a:t> – svalnatá postava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- menší vzrůst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- lov velké zvěře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1412399"/>
            <a:ext cx="3312369" cy="101566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 </a:t>
            </a:r>
            <a:r>
              <a:rPr lang="cs-CZ" sz="2000" b="1" dirty="0" smtClean="0"/>
              <a:t>Člověk </a:t>
            </a:r>
            <a:r>
              <a:rPr lang="cs-CZ" sz="2000" dirty="0" smtClean="0"/>
              <a:t>– atletická postava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- vysoký, lehký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- lov menší zvěře</a:t>
            </a:r>
            <a:endParaRPr lang="cs-CZ" sz="2000" dirty="0"/>
          </a:p>
        </p:txBody>
      </p:sp>
      <p:sp>
        <p:nvSpPr>
          <p:cNvPr id="5" name="Násobení 4"/>
          <p:cNvSpPr/>
          <p:nvPr/>
        </p:nvSpPr>
        <p:spPr>
          <a:xfrm>
            <a:off x="4397871" y="144496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26635" y="3115945"/>
            <a:ext cx="2856872" cy="46166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měli společného?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53475" y="3938761"/>
            <a:ext cx="5803192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polečného předka = člověk heidelberský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i</a:t>
            </a:r>
            <a:r>
              <a:rPr lang="cs-CZ" sz="2400" dirty="0" smtClean="0"/>
              <a:t>nteligenci a kulturní úroveň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tavěli si obydlí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ohřbívali mrtvé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yráběli si nástroje a zbraně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tarali se o postižené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u</a:t>
            </a:r>
            <a:r>
              <a:rPr lang="cs-CZ" sz="2400" dirty="0" smtClean="0"/>
              <a:t>měli léčit úrazy (zlomeniny)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75779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746721"/>
          </a:xfrm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se stalo před 40 tisíci lety?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412776"/>
            <a:ext cx="5864106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342900" indent="-342900">
              <a:buAutoNum type="alphaUcParenR"/>
            </a:pPr>
            <a:r>
              <a:rPr lang="cs-CZ" sz="2400" b="1" dirty="0" smtClean="0"/>
              <a:t>Klimatická změna = OTEPLENÍ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dva důsledky: 1) stěhování lidí do Evropy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2) vymření velkých zvířat</a:t>
            </a:r>
          </a:p>
          <a:p>
            <a:r>
              <a:rPr lang="cs-CZ" sz="2400" dirty="0" smtClean="0"/>
              <a:t>        = neandertálci neměli potravu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3501008"/>
            <a:ext cx="5864106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Malá mobilita neandertálců</a:t>
            </a:r>
          </a:p>
          <a:p>
            <a:r>
              <a:rPr lang="cs-CZ" sz="2400" dirty="0" smtClean="0"/>
              <a:t>     = zůstávali na jednom místě</a:t>
            </a:r>
          </a:p>
          <a:p>
            <a:r>
              <a:rPr lang="cs-CZ" sz="2400" dirty="0" smtClean="0"/>
              <a:t>     = nehledali lepší materiály pro výrobu </a:t>
            </a:r>
          </a:p>
          <a:p>
            <a:r>
              <a:rPr lang="cs-CZ" sz="2400" dirty="0" smtClean="0"/>
              <a:t>        zbraní a nástrojů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5677797"/>
            <a:ext cx="5864106" cy="461665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+ B = neandertálci přirozeně  vyhynuli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6604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5390" y="1268760"/>
            <a:ext cx="8595360" cy="49377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85106" y="184482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ČECHTICKÝ, Tomáš. </a:t>
            </a:r>
            <a:r>
              <a:rPr lang="cs-CZ" i="1" dirty="0"/>
              <a:t>Můj táta neandertálec</a:t>
            </a:r>
            <a:r>
              <a:rPr lang="cs-CZ" dirty="0"/>
              <a:t> [online]. [cit. 24.11.2012]. Dostupný na WWW: http:/instinkt.tyden.cz/rubriky/</a:t>
            </a:r>
            <a:r>
              <a:rPr lang="cs-CZ" dirty="0" err="1"/>
              <a:t>ostatni</a:t>
            </a:r>
            <a:r>
              <a:rPr lang="cs-CZ" dirty="0"/>
              <a:t>/</a:t>
            </a:r>
            <a:r>
              <a:rPr lang="cs-CZ" dirty="0" err="1"/>
              <a:t>tema</a:t>
            </a:r>
            <a:r>
              <a:rPr lang="cs-CZ" dirty="0"/>
              <a:t>/muj-tata-neandertalec_25440.html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1065</TotalTime>
  <Words>384</Words>
  <Application>Microsoft Office PowerPoint</Application>
  <PresentationFormat>Předvádění na obrazovce (4:3)</PresentationFormat>
  <Paragraphs>92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Soho</vt:lpstr>
      <vt:lpstr>Prezentace aplikace PowerPoint</vt:lpstr>
      <vt:lpstr>Prezentace aplikace PowerPoint</vt:lpstr>
      <vt:lpstr>Prezentace aplikace PowerPoint</vt:lpstr>
      <vt:lpstr>Homo sapiens neanderthalensis</vt:lpstr>
      <vt:lpstr>Ale víte, že…</vt:lpstr>
      <vt:lpstr>Jak vypadalo první rande? </vt:lpstr>
      <vt:lpstr>Kde se poprvé potkali?</vt:lpstr>
      <vt:lpstr>Prezentace aplikace PowerPoint</vt:lpstr>
      <vt:lpstr>Co se stalo před 40 tisíci lety?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204</cp:revision>
  <dcterms:created xsi:type="dcterms:W3CDTF">2012-03-26T21:10:22Z</dcterms:created>
  <dcterms:modified xsi:type="dcterms:W3CDTF">2012-11-24T16:46:48Z</dcterms:modified>
</cp:coreProperties>
</file>