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7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34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VY_32_INOVACE_VII_1_09: Člověk a kov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</a:t>
            </a:r>
            <a:r>
              <a:rPr lang="cs-CZ" dirty="0" smtClean="0"/>
              <a:t>VII     </a:t>
            </a:r>
            <a:r>
              <a:rPr lang="cs-CZ" b="1" dirty="0" smtClean="0"/>
              <a:t>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Pořadové číslo DUM: </a:t>
            </a:r>
            <a:r>
              <a:rPr lang="cs-CZ" dirty="0" smtClean="0"/>
              <a:t>09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informace o tom, jak bronz a železo zlepšily kvalitu života lidí v době bronzové a železné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pochopí, jaký význam mělo využití bronzu a železa pro život tehdejších lidí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bronz, železo, kovolijec, kovotepec, hutník, depot, halštat, latén, dálkový obchod, majetková nerovnost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Žáci se formou prezentace  doplněné výkladem učitele seznámí s životem lidí v době bronzové a železné. Na závěr vypracují úkoly na </a:t>
            </a:r>
            <a:r>
              <a:rPr lang="cs-CZ" smtClean="0"/>
              <a:t>zopakování učiva.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852936"/>
            <a:ext cx="6312818" cy="1107996"/>
          </a:xfrm>
          <a:prstGeom prst="rect">
            <a:avLst/>
          </a:prstGeom>
          <a:solidFill>
            <a:schemeClr val="bg1">
              <a:lumMod val="65000"/>
            </a:schemeClr>
          </a:solidFill>
          <a:ln w="762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ČLOVĚK A KOV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420120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Zamysli se a odpověz: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 čeho lidé v době kamenné vyráběli nástroje                    a zbraně?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Znali už nějaké kovy?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Mohl být v této době mezi lidmi nějaký „milionář“?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92088"/>
          </a:xfrm>
          <a:ln w="38100"/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PRO BYSTRÉ HLAVY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56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600" dirty="0" smtClean="0"/>
              <a:t>ZLATO – využití: výroba šperků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- nevýhody: měkký kov</a:t>
            </a:r>
          </a:p>
          <a:p>
            <a:pPr marL="0" indent="0">
              <a:buNone/>
            </a:pPr>
            <a:endParaRPr lang="cs-CZ" sz="3600" dirty="0"/>
          </a:p>
          <a:p>
            <a:r>
              <a:rPr lang="cs-CZ" sz="3600" dirty="0" smtClean="0"/>
              <a:t>MĚĎ – využití: výroba šperků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nástrojů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zbraní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- nevýhody: měkký kov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50912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ČLOVĚK A KOV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13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BRONZ = slitina mědi a cínu (poměr 9:1)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tvrdší a pevnější než měď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dá se tvarovat a brousit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využití: výroba- nástrojů (srpy, motyky)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- zbraní (dýky, meče, sekery)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- šperků (náramky, spony,…)</a:t>
            </a:r>
          </a:p>
          <a:p>
            <a:r>
              <a:rPr lang="cs-CZ" dirty="0"/>
              <a:t>v</a:t>
            </a:r>
            <a:r>
              <a:rPr lang="cs-CZ" dirty="0" smtClean="0"/>
              <a:t>znik specializovaných řemesel – kovolijec, kovotepec</a:t>
            </a:r>
          </a:p>
          <a:p>
            <a:r>
              <a:rPr lang="cs-CZ" dirty="0"/>
              <a:t>r</a:t>
            </a:r>
            <a:r>
              <a:rPr lang="cs-CZ" dirty="0" smtClean="0"/>
              <a:t>ůst majetkové nerovnosti mezi lidmi</a:t>
            </a:r>
          </a:p>
          <a:p>
            <a:r>
              <a:rPr lang="cs-CZ" dirty="0"/>
              <a:t>r</a:t>
            </a:r>
            <a:r>
              <a:rPr lang="cs-CZ" dirty="0" smtClean="0"/>
              <a:t>ozvoj dálkového obchodu – depoty(sklady)</a:t>
            </a:r>
          </a:p>
          <a:p>
            <a:r>
              <a:rPr lang="cs-CZ" dirty="0"/>
              <a:t>n</a:t>
            </a:r>
            <a:r>
              <a:rPr lang="cs-CZ" dirty="0" smtClean="0"/>
              <a:t>ové mohylové kultury – lužická, únětická, </a:t>
            </a:r>
            <a:r>
              <a:rPr lang="cs-CZ" dirty="0" err="1" smtClean="0"/>
              <a:t>milavečská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40960" cy="72008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ČLOVĚK A KOV – doba bronzová(2200-800 př.n.l.)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6215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 w="5715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ŽELEZO = taví se ze železné rudy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pevné, tvrdé, ostré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- 1500 př.n.l. – Mezopotámie (Chetité)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750 př.n.l. – Evropa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využití: výroba železných nástrojů a zbraní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nová řemesla: hutník a kovář</a:t>
            </a:r>
          </a:p>
          <a:p>
            <a:r>
              <a:rPr lang="cs-CZ" dirty="0" smtClean="0"/>
              <a:t>HALLSTATT(Rakousko) – bohaté sídliště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- těžba soli – dálkový obchod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(solné stezky)</a:t>
            </a:r>
          </a:p>
          <a:p>
            <a:r>
              <a:rPr lang="cs-CZ" dirty="0"/>
              <a:t>d</a:t>
            </a:r>
            <a:r>
              <a:rPr lang="cs-CZ" dirty="0" smtClean="0"/>
              <a:t>alší prohlubování majetkových nerovností</a:t>
            </a:r>
          </a:p>
          <a:p>
            <a:r>
              <a:rPr lang="cs-CZ" dirty="0"/>
              <a:t>u</a:t>
            </a:r>
            <a:r>
              <a:rPr lang="cs-CZ" dirty="0" smtClean="0"/>
              <a:t> nás – jeskyně Býčí skála – objev hrobu s bohatými dary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50912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ČLOVĚK A KOV – doba železná – halštat (750 – 400 př.n.l.)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                                                                   - latén (400 př.n.l. – </a:t>
            </a:r>
            <a:r>
              <a:rPr lang="cs-CZ" sz="2400" b="1" dirty="0" err="1" smtClean="0">
                <a:solidFill>
                  <a:schemeClr val="bg1"/>
                </a:solidFill>
              </a:rPr>
              <a:t>poč.n.l</a:t>
            </a:r>
            <a:r>
              <a:rPr lang="cs-CZ" sz="2400" b="1" dirty="0" smtClean="0">
                <a:solidFill>
                  <a:schemeClr val="bg1"/>
                </a:solidFill>
              </a:rPr>
              <a:t>.)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82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Spoj čarou pojmy: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ZLATO                                                                ŽELEZO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DEPOT                                                               TĚŽBA  SOLI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HALLSTATT                                                      OBCHOD. SKLAD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ML. DOBA ŽELEZNÁ                                       ŠPERKY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CHETITÉ                                                           HALŠTAT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HUTNÍK, KOVÁŘ                                             NOVÍ ŘEMESLNÍCI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50912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CO JSME SI ZAPAMATOVALI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44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Zamysli se a odpověz:</a:t>
            </a:r>
          </a:p>
          <a:p>
            <a:pPr marL="0" indent="0">
              <a:buNone/>
            </a:pPr>
            <a:r>
              <a:rPr lang="cs-CZ" dirty="0" smtClean="0"/>
              <a:t>Jak dopadlo střetnutí bojovníků s bronzovými zbraněmi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 válečníky, kteří měli železné meče a kopí?</a:t>
            </a:r>
          </a:p>
          <a:p>
            <a:pPr marL="0" indent="0">
              <a:buNone/>
            </a:pPr>
            <a:r>
              <a:rPr lang="cs-CZ" dirty="0" smtClean="0"/>
              <a:t>Co všechno se asi dělo na bojišti a po boji?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50912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ZAMYŠLENÍ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151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15665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80-86218-57-0.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976</TotalTime>
  <Words>419</Words>
  <Application>Microsoft Office PowerPoint</Application>
  <PresentationFormat>Předvádění na obrazovce (4:3)</PresentationFormat>
  <Paragraphs>89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Prezentace aplikace PowerPoint</vt:lpstr>
      <vt:lpstr>Prezentace aplikace PowerPoint</vt:lpstr>
      <vt:lpstr>PRO BYSTRÉ HLAVY</vt:lpstr>
      <vt:lpstr>ČLOVĚK A KOV</vt:lpstr>
      <vt:lpstr>ČLOVĚK A KOV – doba bronzová(2200-800 př.n.l.)</vt:lpstr>
      <vt:lpstr>ČLOVĚK A KOV – doba železná – halštat (750 – 400 př.n.l.)                                                                     - latén (400 př.n.l. – poč.n.l.)</vt:lpstr>
      <vt:lpstr>CO JSME SI ZAPAMATOVALI</vt:lpstr>
      <vt:lpstr>ZAMYŠLENÍ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201</cp:revision>
  <dcterms:created xsi:type="dcterms:W3CDTF">2012-03-26T21:10:22Z</dcterms:created>
  <dcterms:modified xsi:type="dcterms:W3CDTF">2012-11-24T16:31:43Z</dcterms:modified>
</cp:coreProperties>
</file>