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3" r:id="rId4"/>
    <p:sldId id="264" r:id="rId5"/>
    <p:sldId id="265" r:id="rId6"/>
    <p:sldId id="261" r:id="rId7"/>
    <p:sldId id="266" r:id="rId8"/>
    <p:sldId id="267" r:id="rId9"/>
    <p:sldId id="258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5AA08-479C-4866-A5BA-EE69FABB7E2D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E2085B-9177-42C4-AC55-50847DE70C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6650D5-F97F-4388-ACD6-17A37B0375F4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37CE3-6933-495C-8544-00B11D6DEB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D5681F-30E5-4222-B953-984020DA7B55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863EB3-4064-4036-A01B-968C5C373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650EA5-737B-47D1-9EC8-02AE113D3376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1CE04-9DFB-4535-B1C3-802E37DD6B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9C813-D0FA-402D-941A-72E98AF89E53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DDBF2-FC65-487C-BBF9-BEA5ADB6D2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E3F50-6BA7-4775-89C3-2800538F0DBB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0BCC4-A348-4829-AFE2-BEF5D23760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20171-BF80-4239-B509-26B5B244ABAC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ED77A-90C9-4AEB-AB4C-5744C10D7E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B0DFF-159B-48D3-B620-259A2C893A3D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A442DD-C1E0-48D0-87A0-33D68FBAC6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585E73-6F03-4538-B72B-87CDFBE2C456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81A44-3A09-476A-A49D-28C7488BDF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7EBBB-8BBD-482D-A425-F2EA5E734A89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713B8D-A2C9-4AE8-9C13-ACFC3D6350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2FE16E-3CA8-4708-9769-E7AA3A358666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786FB-86A4-41DA-B3AE-8E5E669F01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71001">
              <a:schemeClr val="accent5">
                <a:lumMod val="40000"/>
                <a:lumOff val="60000"/>
              </a:schemeClr>
            </a:gs>
            <a:gs pos="94000">
              <a:srgbClr val="EBDAD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124D4E7-287C-4EDD-B730-1061232F36CC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5F9034E-7185-455B-959A-4989FA225F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support.microsoft.com/kb/301583/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Klávesové zkratky a jejich využití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ea typeface="Times New Roman" pitchFamily="18" charset="0"/>
                <a:cs typeface="Arial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Autor: Iveta Paster</a:t>
            </a:r>
            <a:r>
              <a:rPr lang="cs-CZ" sz="2000">
                <a:cs typeface="Arial" charset="0"/>
              </a:rPr>
              <a:t>ň</a:t>
            </a:r>
            <a:r>
              <a:rPr lang="cs-CZ" sz="2000">
                <a:cs typeface="Times New Roman" pitchFamily="18" charset="0"/>
              </a:rPr>
              <a:t>áková,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17.9.2012,  5.t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edmět: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VY_32_inovace_04_ICT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 dirty="0">
                <a:solidFill>
                  <a:srgbClr val="000000"/>
                </a:solidFill>
                <a:latin typeface="Times New Roman" pitchFamily="18" charset="0"/>
              </a:rPr>
              <a:t>Baška 137, 739 </a:t>
            </a: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01 </a:t>
            </a:r>
            <a:r>
              <a:rPr lang="sv-SE" sz="2800" smtClean="0">
                <a:solidFill>
                  <a:srgbClr val="000000"/>
                </a:solidFill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3"/>
          <p:cNvPicPr>
            <a:picLocks noChangeAspect="1"/>
          </p:cNvPicPr>
          <p:nvPr/>
        </p:nvPicPr>
        <p:blipFill>
          <a:blip r:embed="rId2"/>
          <a:srcRect l="15152" t="26183" r="1364" b="34589"/>
          <a:stretch>
            <a:fillRect/>
          </a:stretch>
        </p:blipFill>
        <p:spPr bwMode="auto">
          <a:xfrm>
            <a:off x="209550" y="2492375"/>
            <a:ext cx="8778875" cy="269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692275" y="141288"/>
            <a:ext cx="6983413" cy="1341437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cs-CZ" sz="4400">
                <a:latin typeface="Calibri" pitchFamily="34" charset="0"/>
              </a:rPr>
              <a:t>Nejpoužívanější klávesy </a:t>
            </a:r>
            <a:r>
              <a:rPr lang="cs-CZ" sz="4400"/>
              <a:t/>
            </a:r>
            <a:br>
              <a:rPr lang="cs-CZ" sz="4400"/>
            </a:br>
            <a:r>
              <a:rPr lang="cs-CZ" sz="4400">
                <a:latin typeface="Calibri" pitchFamily="34" charset="0"/>
              </a:rPr>
              <a:t>v klávesových zkratkách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 flipH="1" flipV="1">
            <a:off x="827088" y="4865688"/>
            <a:ext cx="865187" cy="43497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4340" name="Obrázek 1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5045075"/>
            <a:ext cx="2500313" cy="1687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Obrázek 2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5263" y="981075"/>
            <a:ext cx="1960562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5" name="Přímá spojnice se šipkou 24"/>
          <p:cNvCxnSpPr/>
          <p:nvPr/>
        </p:nvCxnSpPr>
        <p:spPr>
          <a:xfrm flipH="1">
            <a:off x="547688" y="2276475"/>
            <a:ext cx="863600" cy="4318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4343" name="Obrázek 2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75163" y="5383213"/>
            <a:ext cx="23717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8" name="Přímá spojnice se šipkou 27"/>
          <p:cNvCxnSpPr/>
          <p:nvPr/>
        </p:nvCxnSpPr>
        <p:spPr>
          <a:xfrm flipH="1">
            <a:off x="5735638" y="2349500"/>
            <a:ext cx="349250" cy="136683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4345" name="Obrázek 3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50113" y="5300663"/>
            <a:ext cx="1585912" cy="131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6" name="Obrázek 31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35638" y="1362075"/>
            <a:ext cx="1789112" cy="113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5" name="Přímá spojnice se šipkou 34"/>
          <p:cNvCxnSpPr/>
          <p:nvPr/>
        </p:nvCxnSpPr>
        <p:spPr>
          <a:xfrm flipV="1">
            <a:off x="5208588" y="4508500"/>
            <a:ext cx="452437" cy="101917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 flipV="1">
            <a:off x="6300788" y="3838575"/>
            <a:ext cx="989012" cy="151606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4325" y="188913"/>
            <a:ext cx="8713788" cy="1143000"/>
          </a:xfrm>
        </p:spPr>
        <p:txBody>
          <a:bodyPr>
            <a:normAutofit/>
          </a:bodyPr>
          <a:lstStyle/>
          <a:p>
            <a:pPr algn="l"/>
            <a:r>
              <a:rPr lang="cs-CZ" sz="4000" smtClean="0">
                <a:latin typeface="Arial Black" pitchFamily="34" charset="0"/>
              </a:rPr>
              <a:t>Klávesa Ctrl + C  =</a:t>
            </a:r>
            <a:r>
              <a:rPr lang="cs-CZ" sz="4000" smtClean="0">
                <a:latin typeface="Arial" charset="0"/>
              </a:rPr>
              <a:t> </a:t>
            </a:r>
            <a:r>
              <a:rPr lang="cs-CZ" sz="4000" smtClean="0">
                <a:latin typeface="Arial Black" pitchFamily="34" charset="0"/>
              </a:rPr>
              <a:t>kopírovat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23850" y="1185863"/>
            <a:ext cx="804545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cs-CZ" sz="4100">
                <a:latin typeface="Arial Black" pitchFamily="34" charset="0"/>
              </a:rPr>
              <a:t>Klávesa Ctrl + V  =</a:t>
            </a:r>
            <a:r>
              <a:rPr lang="cs-CZ" sz="4100"/>
              <a:t> </a:t>
            </a:r>
            <a:r>
              <a:rPr lang="cs-CZ" sz="4100">
                <a:latin typeface="Arial Black" pitchFamily="34" charset="0"/>
              </a:rPr>
              <a:t>vložit</a:t>
            </a: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34963" y="2362200"/>
            <a:ext cx="87122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cs-CZ" sz="4100">
                <a:latin typeface="Arial Black" pitchFamily="34" charset="0"/>
              </a:rPr>
              <a:t>Klávesa Ctrl + X  =</a:t>
            </a:r>
            <a:r>
              <a:rPr lang="cs-CZ" sz="4100"/>
              <a:t> </a:t>
            </a:r>
            <a:r>
              <a:rPr lang="cs-CZ" sz="4100">
                <a:latin typeface="Arial Black" pitchFamily="34" charset="0"/>
              </a:rPr>
              <a:t>vyjmout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400050" y="3505200"/>
            <a:ext cx="8713788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cs-CZ" sz="4100">
                <a:latin typeface="Arial Black" pitchFamily="34" charset="0"/>
              </a:rPr>
              <a:t>Klávesa Ctrl + A  =</a:t>
            </a:r>
            <a:r>
              <a:rPr lang="cs-CZ" sz="4100"/>
              <a:t> </a:t>
            </a:r>
            <a:r>
              <a:rPr lang="cs-CZ" sz="4100">
                <a:latin typeface="Arial Black" pitchFamily="34" charset="0"/>
              </a:rPr>
              <a:t>vybrat vše</a:t>
            </a:r>
          </a:p>
        </p:txBody>
      </p:sp>
      <p:sp>
        <p:nvSpPr>
          <p:cNvPr id="15365" name="Nadpis 1"/>
          <p:cNvSpPr txBox="1">
            <a:spLocks/>
          </p:cNvSpPr>
          <p:nvPr/>
        </p:nvSpPr>
        <p:spPr bwMode="auto">
          <a:xfrm>
            <a:off x="87313" y="5715000"/>
            <a:ext cx="8945562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600">
                <a:latin typeface="Arial Black" pitchFamily="34" charset="0"/>
              </a:rPr>
              <a:t>Klávesa Ctrl + Esc = nabídka start</a:t>
            </a: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400050" y="4595813"/>
            <a:ext cx="7615238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cs-CZ" sz="4100">
                <a:latin typeface="Arial Black" pitchFamily="34" charset="0"/>
              </a:rPr>
              <a:t>Klávesa Ctrl + Z  =</a:t>
            </a:r>
            <a:r>
              <a:rPr lang="cs-CZ" sz="4100"/>
              <a:t> </a:t>
            </a:r>
            <a:r>
              <a:rPr lang="cs-CZ" sz="4100">
                <a:latin typeface="Arial Black" pitchFamily="34" charset="0"/>
              </a:rPr>
              <a:t>zpět  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sz="4000" b="1" smtClean="0"/>
              <a:t>Vyzkoušíme</a:t>
            </a:r>
            <a:r>
              <a:rPr lang="cs-CZ" sz="4000" b="1" smtClean="0">
                <a:latin typeface="Arial" charset="0"/>
              </a:rPr>
              <a:t>,</a:t>
            </a:r>
            <a:r>
              <a:rPr lang="cs-CZ" sz="4000" b="1" smtClean="0"/>
              <a:t> </a:t>
            </a:r>
            <a:br>
              <a:rPr lang="cs-CZ" sz="4000" b="1" smtClean="0"/>
            </a:br>
            <a:r>
              <a:rPr lang="cs-CZ" sz="4000" b="1" smtClean="0"/>
              <a:t> otevřeme textový editor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107950" y="1628775"/>
            <a:ext cx="8856663" cy="5040313"/>
          </a:xfrm>
        </p:spPr>
        <p:txBody>
          <a:bodyPr/>
          <a:lstStyle/>
          <a:p>
            <a:r>
              <a:rPr lang="cs-CZ" sz="4000" smtClean="0"/>
              <a:t>Napíšeme text </a:t>
            </a: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>
                <a:latin typeface="Arial Black" pitchFamily="34" charset="0"/>
              </a:rPr>
              <a:t>Když jsem já sloužil to první léto, </a:t>
            </a:r>
            <a:br>
              <a:rPr lang="cs-CZ" sz="3600" smtClean="0">
                <a:latin typeface="Arial Black" pitchFamily="34" charset="0"/>
              </a:rPr>
            </a:br>
            <a:r>
              <a:rPr lang="cs-CZ" sz="3600" smtClean="0">
                <a:latin typeface="Arial Black" pitchFamily="34" charset="0"/>
              </a:rPr>
              <a:t>vysloužil jsem si kuřátko za to.</a:t>
            </a:r>
          </a:p>
          <a:p>
            <a:r>
              <a:rPr lang="cs-CZ" sz="4400" smtClean="0">
                <a:latin typeface="Arial" charset="0"/>
              </a:rPr>
              <a:t>V</a:t>
            </a:r>
            <a:r>
              <a:rPr lang="cs-CZ" sz="4400" smtClean="0"/>
              <a:t>ybereme vše</a:t>
            </a:r>
            <a:r>
              <a:rPr lang="cs-CZ" sz="4400" smtClean="0">
                <a:latin typeface="Arial" charset="0"/>
              </a:rPr>
              <a:t> - </a:t>
            </a:r>
            <a:r>
              <a:rPr lang="cs-CZ" sz="4400" smtClean="0"/>
              <a:t>zmáčkneme klávesovou zkratku Ctrl+A </a:t>
            </a:r>
          </a:p>
          <a:p>
            <a:r>
              <a:rPr lang="cs-CZ" sz="4400" smtClean="0"/>
              <a:t>Zkopírujeme </a:t>
            </a:r>
            <a:r>
              <a:rPr lang="cs-CZ" sz="4400" smtClean="0">
                <a:latin typeface="Arial" charset="0"/>
              </a:rPr>
              <a:t>-</a:t>
            </a:r>
            <a:r>
              <a:rPr lang="cs-CZ" sz="4400" smtClean="0"/>
              <a:t> zmáčkneme klávesovou zkratku Ctrl+C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r>
              <a:rPr lang="cs-CZ" sz="4400" smtClean="0"/>
              <a:t>Nastavíme kurzor na nový řádek a vložíme text </a:t>
            </a:r>
            <a:r>
              <a:rPr lang="cs-CZ" sz="4400" smtClean="0">
                <a:latin typeface="Arial" charset="0"/>
              </a:rPr>
              <a:t>- </a:t>
            </a:r>
            <a:r>
              <a:rPr lang="cs-CZ" sz="4400" smtClean="0"/>
              <a:t>zmáčkneme klávesovou zkratku Ctrl+V</a:t>
            </a:r>
          </a:p>
          <a:p>
            <a:r>
              <a:rPr lang="cs-CZ" sz="4400" smtClean="0"/>
              <a:t>Opět zmáčkneme klávesovou zkratku Ctrl+V</a:t>
            </a:r>
          </a:p>
          <a:p>
            <a:r>
              <a:rPr lang="cs-CZ" sz="4400" smtClean="0"/>
              <a:t>Co se stane když použijeme klávesovou zkratku Ctrl+Z?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Obrázek 3"/>
          <p:cNvPicPr>
            <a:picLocks noChangeAspect="1"/>
          </p:cNvPicPr>
          <p:nvPr/>
        </p:nvPicPr>
        <p:blipFill>
          <a:blip r:embed="rId2"/>
          <a:srcRect l="15152" t="26183" r="1364" b="34589"/>
          <a:stretch>
            <a:fillRect/>
          </a:stretch>
        </p:blipFill>
        <p:spPr bwMode="auto">
          <a:xfrm>
            <a:off x="204788" y="2133600"/>
            <a:ext cx="8777287" cy="269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Obrázek 5"/>
          <p:cNvPicPr>
            <a:picLocks noChangeAspect="1"/>
          </p:cNvPicPr>
          <p:nvPr/>
        </p:nvPicPr>
        <p:blipFill>
          <a:blip r:embed="rId3"/>
          <a:srcRect t="2946" b="8598"/>
          <a:stretch>
            <a:fillRect/>
          </a:stretch>
        </p:blipFill>
        <p:spPr bwMode="auto">
          <a:xfrm>
            <a:off x="107950" y="4875213"/>
            <a:ext cx="3168650" cy="185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nice se šipkou 8"/>
          <p:cNvCxnSpPr/>
          <p:nvPr/>
        </p:nvCxnSpPr>
        <p:spPr>
          <a:xfrm flipH="1" flipV="1">
            <a:off x="4356100" y="4518025"/>
            <a:ext cx="1309688" cy="7112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835150" y="4518025"/>
            <a:ext cx="0" cy="63976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8437" name="Nadpis 1"/>
          <p:cNvSpPr txBox="1">
            <a:spLocks/>
          </p:cNvSpPr>
          <p:nvPr/>
        </p:nvSpPr>
        <p:spPr bwMode="auto">
          <a:xfrm>
            <a:off x="2051050" y="241300"/>
            <a:ext cx="6427788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>
                <a:latin typeface="Calibri" pitchFamily="34" charset="0"/>
              </a:rPr>
              <a:t>Další používané klávesy </a:t>
            </a:r>
            <a:br>
              <a:rPr lang="cs-CZ" sz="4400">
                <a:latin typeface="Calibri" pitchFamily="34" charset="0"/>
              </a:rPr>
            </a:br>
            <a:r>
              <a:rPr lang="cs-CZ" sz="4400">
                <a:latin typeface="Calibri" pitchFamily="34" charset="0"/>
              </a:rPr>
              <a:t>v klávesových zkratkách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6225" y="692150"/>
            <a:ext cx="1774825" cy="1217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nice se šipkou 10"/>
          <p:cNvCxnSpPr/>
          <p:nvPr/>
        </p:nvCxnSpPr>
        <p:spPr>
          <a:xfrm flipH="1">
            <a:off x="827088" y="1773238"/>
            <a:ext cx="649287" cy="143986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8440" name="Obrázek 13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65788" y="4868863"/>
            <a:ext cx="3316287" cy="179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392113" y="0"/>
            <a:ext cx="8229600" cy="1143000"/>
          </a:xfrm>
        </p:spPr>
        <p:txBody>
          <a:bodyPr/>
          <a:lstStyle/>
          <a:p>
            <a:pPr algn="l"/>
            <a:r>
              <a:rPr lang="cs-CZ" b="1" smtClean="0"/>
              <a:t>Levé Alt + Tab = přepínání oken</a:t>
            </a:r>
          </a:p>
        </p:txBody>
      </p:sp>
      <p:sp>
        <p:nvSpPr>
          <p:cNvPr id="19458" name="Nadpis 1"/>
          <p:cNvSpPr txBox="1">
            <a:spLocks/>
          </p:cNvSpPr>
          <p:nvPr/>
        </p:nvSpPr>
        <p:spPr bwMode="auto">
          <a:xfrm>
            <a:off x="442913" y="99218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4400" b="1">
                <a:latin typeface="Calibri" pitchFamily="34" charset="0"/>
              </a:rPr>
              <a:t>Levé Alt + F4 = ukončí program</a:t>
            </a:r>
          </a:p>
        </p:txBody>
      </p:sp>
      <p:sp>
        <p:nvSpPr>
          <p:cNvPr id="19459" name="Nadpis 1"/>
          <p:cNvSpPr txBox="1">
            <a:spLocks/>
          </p:cNvSpPr>
          <p:nvPr/>
        </p:nvSpPr>
        <p:spPr bwMode="auto">
          <a:xfrm>
            <a:off x="442913" y="19891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4400" b="1">
                <a:latin typeface="Calibri" pitchFamily="34" charset="0"/>
              </a:rPr>
              <a:t>Levé Alt + 64 = napíše @</a:t>
            </a:r>
          </a:p>
        </p:txBody>
      </p:sp>
      <p:sp>
        <p:nvSpPr>
          <p:cNvPr id="19460" name="Nadpis 1"/>
          <p:cNvSpPr txBox="1">
            <a:spLocks/>
          </p:cNvSpPr>
          <p:nvPr/>
        </p:nvSpPr>
        <p:spPr bwMode="auto">
          <a:xfrm>
            <a:off x="411163" y="2987675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4400" b="1">
                <a:latin typeface="Calibri" pitchFamily="34" charset="0"/>
              </a:rPr>
              <a:t>Pravé Alt + V = napíše @</a:t>
            </a:r>
          </a:p>
        </p:txBody>
      </p:sp>
      <p:sp>
        <p:nvSpPr>
          <p:cNvPr id="19461" name="Nadpis 1"/>
          <p:cNvSpPr txBox="1">
            <a:spLocks/>
          </p:cNvSpPr>
          <p:nvPr/>
        </p:nvSpPr>
        <p:spPr bwMode="auto">
          <a:xfrm>
            <a:off x="392113" y="551656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4400" b="1">
                <a:latin typeface="Calibri" pitchFamily="34" charset="0"/>
              </a:rPr>
              <a:t>Shift + Delete = trvalé smazání </a:t>
            </a: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92113" y="4405313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lnSpc>
                <a:spcPct val="80000"/>
              </a:lnSpc>
            </a:pPr>
            <a:r>
              <a:rPr lang="cs-CZ" sz="4100" b="1">
                <a:latin typeface="Calibri" pitchFamily="34" charset="0"/>
              </a:rPr>
              <a:t>Shift + enter = zalomí řádek v             				    textovém editoru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5"/>
          <p:cNvSpPr txBox="1">
            <a:spLocks noChangeArrowheads="1"/>
          </p:cNvSpPr>
          <p:nvPr/>
        </p:nvSpPr>
        <p:spPr bwMode="auto">
          <a:xfrm>
            <a:off x="827088" y="3933825"/>
            <a:ext cx="7848600" cy="212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>
                <a:latin typeface="Calibri" pitchFamily="34" charset="0"/>
              </a:rPr>
              <a:t>Napíšeme svojí emailovou adresu s použitím klávesové zkratky</a:t>
            </a:r>
            <a:br>
              <a:rPr lang="cs-CZ" sz="4400">
                <a:latin typeface="Calibri" pitchFamily="34" charset="0"/>
              </a:rPr>
            </a:br>
            <a:r>
              <a:rPr lang="cs-CZ" sz="4400">
                <a:latin typeface="Calibri" pitchFamily="34" charset="0"/>
              </a:rPr>
              <a:t> </a:t>
            </a:r>
            <a:r>
              <a:rPr lang="cs-CZ" sz="4400" b="1">
                <a:latin typeface="Calibri" pitchFamily="34" charset="0"/>
              </a:rPr>
              <a:t>levé alt+64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07950" y="115888"/>
            <a:ext cx="8229600" cy="1873250"/>
          </a:xfrm>
          <a:prstGeom prst="rect">
            <a:avLst/>
          </a:prstGeom>
        </p:spPr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0483" name="Nadpis 1"/>
          <p:cNvSpPr txBox="1">
            <a:spLocks/>
          </p:cNvSpPr>
          <p:nvPr/>
        </p:nvSpPr>
        <p:spPr bwMode="auto">
          <a:xfrm>
            <a:off x="223838" y="549275"/>
            <a:ext cx="8777287" cy="271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>
                <a:latin typeface="Calibri" pitchFamily="34" charset="0"/>
              </a:rPr>
              <a:t>Zmáčkneme klávesovou zkratku </a:t>
            </a:r>
            <a:r>
              <a:rPr lang="cs-CZ" sz="4400" b="1">
                <a:latin typeface="Calibri" pitchFamily="34" charset="0"/>
              </a:rPr>
              <a:t>Ctrl+Esc</a:t>
            </a:r>
            <a:r>
              <a:rPr lang="cs-CZ" sz="4400">
                <a:latin typeface="Calibri" pitchFamily="34" charset="0"/>
              </a:rPr>
              <a:t>, dáme počítač </a:t>
            </a:r>
            <a:br>
              <a:rPr lang="cs-CZ" sz="4400">
                <a:latin typeface="Calibri" pitchFamily="34" charset="0"/>
              </a:rPr>
            </a:br>
            <a:r>
              <a:rPr lang="cs-CZ" sz="4400">
                <a:latin typeface="Calibri" pitchFamily="34" charset="0"/>
              </a:rPr>
              <a:t>a pomocí klávesové zkratky</a:t>
            </a:r>
            <a:br>
              <a:rPr lang="cs-CZ" sz="4400">
                <a:latin typeface="Calibri" pitchFamily="34" charset="0"/>
              </a:rPr>
            </a:br>
            <a:r>
              <a:rPr lang="cs-CZ" sz="4400">
                <a:latin typeface="Calibri" pitchFamily="34" charset="0"/>
              </a:rPr>
              <a:t> levé </a:t>
            </a:r>
            <a:r>
              <a:rPr lang="cs-CZ" sz="4400" b="1">
                <a:latin typeface="Calibri" pitchFamily="34" charset="0"/>
              </a:rPr>
              <a:t>Alt+Tab</a:t>
            </a:r>
            <a:r>
              <a:rPr lang="cs-CZ" sz="4400">
                <a:latin typeface="Calibri" pitchFamily="34" charset="0"/>
              </a:rPr>
              <a:t> se přepneme zpět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1187450" y="5300663"/>
            <a:ext cx="7416800" cy="12049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4400" smtClean="0"/>
              <a:t>Ukončil se textový editor?</a:t>
            </a:r>
          </a:p>
        </p:txBody>
      </p:sp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449263" y="3357563"/>
            <a:ext cx="8229600" cy="1439862"/>
          </a:xfrm>
        </p:spPr>
        <p:txBody>
          <a:bodyPr/>
          <a:lstStyle/>
          <a:p>
            <a:r>
              <a:rPr lang="cs-CZ" smtClean="0"/>
              <a:t>Na konec použijeme klávesovou zkratku </a:t>
            </a:r>
            <a:r>
              <a:rPr lang="cs-CZ" b="1" smtClean="0"/>
              <a:t>levé Alt + F4 </a:t>
            </a:r>
          </a:p>
        </p:txBody>
      </p:sp>
      <p:sp>
        <p:nvSpPr>
          <p:cNvPr id="21507" name="TextovéPole 5"/>
          <p:cNvSpPr txBox="1">
            <a:spLocks noChangeArrowheads="1"/>
          </p:cNvSpPr>
          <p:nvPr/>
        </p:nvSpPr>
        <p:spPr bwMode="auto">
          <a:xfrm>
            <a:off x="395288" y="136525"/>
            <a:ext cx="833755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>
                <a:latin typeface="Calibri" pitchFamily="34" charset="0"/>
              </a:rPr>
              <a:t>Ještě jednou napíšeme </a:t>
            </a:r>
            <a:br>
              <a:rPr lang="cs-CZ" sz="4400">
                <a:latin typeface="Calibri" pitchFamily="34" charset="0"/>
              </a:rPr>
            </a:br>
            <a:r>
              <a:rPr lang="cs-CZ" sz="4400">
                <a:latin typeface="Calibri" pitchFamily="34" charset="0"/>
              </a:rPr>
              <a:t>svojí emailovou adresu  </a:t>
            </a:r>
            <a:br>
              <a:rPr lang="cs-CZ" sz="4400">
                <a:latin typeface="Calibri" pitchFamily="34" charset="0"/>
              </a:rPr>
            </a:br>
            <a:r>
              <a:rPr lang="cs-CZ" sz="4400">
                <a:latin typeface="Calibri" pitchFamily="34" charset="0"/>
              </a:rPr>
              <a:t>s použitím klávesové zkratky</a:t>
            </a:r>
            <a:br>
              <a:rPr lang="cs-CZ" sz="4400">
                <a:latin typeface="Calibri" pitchFamily="34" charset="0"/>
              </a:rPr>
            </a:br>
            <a:r>
              <a:rPr lang="cs-CZ" sz="4400">
                <a:latin typeface="Calibri" pitchFamily="34" charset="0"/>
              </a:rPr>
              <a:t> </a:t>
            </a:r>
            <a:r>
              <a:rPr lang="cs-CZ" sz="4400" b="1">
                <a:latin typeface="Calibri" pitchFamily="34" charset="0"/>
              </a:rPr>
              <a:t>pravé alt+V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07950" y="115888"/>
            <a:ext cx="8229600" cy="1873250"/>
          </a:xfrm>
          <a:prstGeom prst="rect">
            <a:avLst/>
          </a:prstGeom>
        </p:spPr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229600" cy="7921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Použité zdroje:</a:t>
            </a:r>
          </a:p>
        </p:txBody>
      </p:sp>
      <p:sp>
        <p:nvSpPr>
          <p:cNvPr id="22530" name="Obdélník 3"/>
          <p:cNvSpPr>
            <a:spLocks noChangeArrowheads="1"/>
          </p:cNvSpPr>
          <p:nvPr/>
        </p:nvSpPr>
        <p:spPr bwMode="auto">
          <a:xfrm>
            <a:off x="1258888" y="936625"/>
            <a:ext cx="69135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  <a:hlinkClick r:id="rId2"/>
              </a:rPr>
              <a:t>http://</a:t>
            </a:r>
            <a:r>
              <a:rPr lang="cs-CZ" dirty="0" smtClean="0">
                <a:latin typeface="Calibri" pitchFamily="34" charset="0"/>
                <a:hlinkClick r:id="rId2"/>
              </a:rPr>
              <a:t>support.microsoft.office.com/kb/301583/cs#method1</a:t>
            </a:r>
            <a:endParaRPr lang="cs-CZ" dirty="0">
              <a:latin typeface="Calibri" pitchFamily="34" charset="0"/>
            </a:endParaRPr>
          </a:p>
          <a:p>
            <a:r>
              <a:rPr lang="cs-CZ" dirty="0">
                <a:latin typeface="Calibri" pitchFamily="34" charset="0"/>
              </a:rPr>
              <a:t>Vlastní tvorba obrázku klávesnice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396</TotalTime>
  <Words>210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Klávesa Ctrl + C  = kopírovat</vt:lpstr>
      <vt:lpstr>Vyzkoušíme,   otevřeme textový editor</vt:lpstr>
      <vt:lpstr>Prezentace aplikace PowerPoint</vt:lpstr>
      <vt:lpstr>Prezentace aplikace PowerPoint</vt:lpstr>
      <vt:lpstr>Levé Alt + Tab = přepínání oken</vt:lpstr>
      <vt:lpstr>Prezentace aplikace PowerPoint</vt:lpstr>
      <vt:lpstr>Na konec použijeme klávesovou zkratku levé Alt + F4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a Lída</cp:lastModifiedBy>
  <cp:revision>22</cp:revision>
  <dcterms:created xsi:type="dcterms:W3CDTF">2012-09-16T14:17:01Z</dcterms:created>
  <dcterms:modified xsi:type="dcterms:W3CDTF">2012-11-27T19:58:04Z</dcterms:modified>
</cp:coreProperties>
</file>