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  <p:sldId id="267" r:id="rId5"/>
    <p:sldId id="266" r:id="rId6"/>
    <p:sldId id="263" r:id="rId7"/>
    <p:sldId id="268" r:id="rId8"/>
    <p:sldId id="269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27966-A47F-4AD7-BF3D-2A6BC97660F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01551-02C8-44B4-A5B1-50E3B2B00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B835F-4112-4DCD-A38A-103AFD6E7F1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992D3-A2C8-485D-A767-76EC56170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04015-A5D0-4229-8ECE-E4B1FE93CC0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B9357-A630-41BD-98D8-E41CEFA10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1AED7-79EE-4457-BF91-C558F3A150E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BC631-E0C5-4345-A8A3-8B83CB859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B71D1-431E-45F6-A9A8-8AAE33C098B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91E31-96CC-49C9-BE05-EA860DE6E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3F3F8-2EEE-4A90-88CC-24CBAF4FBE5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2B15F-4A66-4842-8092-30390C22A6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63B69-0393-434A-A191-2E7E1916347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BEB03-2B16-4469-876D-CF9840B7A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C9C2A-34C2-45F1-80EA-E5963218F12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ABBBC-5A93-4EC1-BAF5-F62FD7A2E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54D5E-DBC4-40CD-9602-7B9C924F83F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0CE47-CF83-4717-94FF-B2ADD806A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9DF70-527F-43E9-9358-2B8A7449DC8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2BCB8-8439-411D-AB6E-7F8BF1A38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53D7D-87BB-441D-807F-0B0E0D47EF3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D4473-F08E-4908-A6C9-51B06E9E3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69000">
              <a:schemeClr val="bg2">
                <a:lumMod val="75000"/>
                <a:alpha val="71000"/>
              </a:schemeClr>
            </a:gs>
            <a:gs pos="38000">
              <a:srgbClr val="9CB86E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11E6B9-05CF-44B1-BE25-8232E2E6764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A8E54A5-6545-4A2E-B7AB-3CE7BBA0F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5.jpeg"/><Relationship Id="rId7" Type="http://schemas.openxmlformats.org/officeDocument/2006/relationships/image" Target="../media/image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3.pn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Základní části počítače a jejich zařazení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24.9.2012,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VY_32_inovace_05_ICT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38113"/>
            <a:ext cx="8229600" cy="1143000"/>
          </a:xfrm>
        </p:spPr>
        <p:txBody>
          <a:bodyPr rtlCol="0">
            <a:normAutofit/>
          </a:bodyPr>
          <a:lstStyle/>
          <a:p>
            <a:pPr>
              <a:spcBef>
                <a:spcPts val="600"/>
              </a:spcBef>
              <a:defRPr/>
            </a:pPr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Základní části </a:t>
            </a:r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počítače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a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ea typeface="+mn-ea"/>
                <a:cs typeface="Arial" pitchFamily="34" charset="0"/>
              </a:rPr>
              <a:t>jejich zařazení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 descr="C:\Users\iveta.NB1\AppData\Local\Microsoft\Windows\Temporary Internet Files\Content.IE5\YPWQZZ3P\MP900399980[1].jpg"/>
          <p:cNvPicPr>
            <a:picLocks noChangeAspect="1" noChangeArrowheads="1"/>
          </p:cNvPicPr>
          <p:nvPr/>
        </p:nvPicPr>
        <p:blipFill>
          <a:blip r:embed="rId2"/>
          <a:srcRect l="7849" t="7402" r="7790" b="5327"/>
          <a:stretch>
            <a:fillRect/>
          </a:stretch>
        </p:blipFill>
        <p:spPr bwMode="auto">
          <a:xfrm>
            <a:off x="5149850" y="1627188"/>
            <a:ext cx="3960813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4067175" y="2133600"/>
            <a:ext cx="1560513" cy="923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2195513" y="1627188"/>
            <a:ext cx="22320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Monitor</a:t>
            </a:r>
          </a:p>
        </p:txBody>
      </p:sp>
      <p:sp>
        <p:nvSpPr>
          <p:cNvPr id="14341" name="TextovéPole 8"/>
          <p:cNvSpPr txBox="1">
            <a:spLocks noChangeArrowheads="1"/>
          </p:cNvSpPr>
          <p:nvPr/>
        </p:nvSpPr>
        <p:spPr bwMode="auto">
          <a:xfrm>
            <a:off x="2266950" y="3984625"/>
            <a:ext cx="22336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Myš</a:t>
            </a:r>
          </a:p>
        </p:txBody>
      </p:sp>
      <p:sp>
        <p:nvSpPr>
          <p:cNvPr id="14342" name="TextovéPole 9"/>
          <p:cNvSpPr txBox="1">
            <a:spLocks noChangeArrowheads="1"/>
          </p:cNvSpPr>
          <p:nvPr/>
        </p:nvSpPr>
        <p:spPr bwMode="auto">
          <a:xfrm>
            <a:off x="2268538" y="4849813"/>
            <a:ext cx="25701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Klávesnice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451225" y="4452938"/>
            <a:ext cx="5081588" cy="7048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465638" y="5422900"/>
            <a:ext cx="1368425" cy="1381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345" name="TextovéPole 16"/>
          <p:cNvSpPr txBox="1">
            <a:spLocks noChangeArrowheads="1"/>
          </p:cNvSpPr>
          <p:nvPr/>
        </p:nvSpPr>
        <p:spPr bwMode="auto">
          <a:xfrm>
            <a:off x="395288" y="5573713"/>
            <a:ext cx="52133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Základní vstupní zařízení</a:t>
            </a:r>
          </a:p>
        </p:txBody>
      </p:sp>
      <p:sp>
        <p:nvSpPr>
          <p:cNvPr id="14346" name="TextovéPole 20"/>
          <p:cNvSpPr txBox="1">
            <a:spLocks noChangeArrowheads="1"/>
          </p:cNvSpPr>
          <p:nvPr/>
        </p:nvSpPr>
        <p:spPr bwMode="auto">
          <a:xfrm>
            <a:off x="298450" y="2171700"/>
            <a:ext cx="3938588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Základní výstupní</a:t>
            </a:r>
          </a:p>
          <a:p>
            <a:r>
              <a:rPr lang="cs-CZ" sz="4000">
                <a:latin typeface="Calibri" pitchFamily="34" charset="0"/>
              </a:rPr>
              <a:t>zařízení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124232" y="3668159"/>
            <a:ext cx="792088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81987" cy="12954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Další zařízení jsou 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vstupní nebo výstupní?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5362" name="Picture 16" descr="C:\Users\iveta.NB1\AppData\Local\Microsoft\Windows\Temporary Internet Files\Content.IE5\YPWQZZ3P\MP9004021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714750"/>
            <a:ext cx="3073400" cy="309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15" descr="C:\Users\iveta.NB1\AppData\Local\Microsoft\Windows\Temporary Internet Files\Content.IE5\16X0HVE3\MC90044040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100" y="1003300"/>
            <a:ext cx="3279775" cy="327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1" descr="C:\Users\iveta.NB1\AppData\Local\Microsoft\Windows\Temporary Internet Files\Content.IE5\2M6EARH2\MC90044040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8388" y="4013200"/>
            <a:ext cx="3014662" cy="301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5" descr="C:\Users\iveta.NB1\AppData\Local\Microsoft\Windows\Temporary Internet Files\Content.IE5\2M6EARH2\MC90039688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35450" y="1660525"/>
            <a:ext cx="4411663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8"/>
          <p:cNvSpPr txBox="1">
            <a:spLocks noChangeArrowheads="1"/>
          </p:cNvSpPr>
          <p:nvPr/>
        </p:nvSpPr>
        <p:spPr bwMode="auto">
          <a:xfrm>
            <a:off x="107950" y="3860800"/>
            <a:ext cx="16557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Tiskárna</a:t>
            </a:r>
          </a:p>
        </p:txBody>
      </p:sp>
      <p:sp>
        <p:nvSpPr>
          <p:cNvPr id="15367" name="TextovéPole 10"/>
          <p:cNvSpPr txBox="1">
            <a:spLocks noChangeArrowheads="1"/>
          </p:cNvSpPr>
          <p:nvPr/>
        </p:nvSpPr>
        <p:spPr bwMode="auto">
          <a:xfrm>
            <a:off x="107950" y="6092825"/>
            <a:ext cx="26416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Reproduktory</a:t>
            </a:r>
          </a:p>
        </p:txBody>
      </p:sp>
      <p:sp>
        <p:nvSpPr>
          <p:cNvPr id="15368" name="TextovéPole 11"/>
          <p:cNvSpPr txBox="1">
            <a:spLocks noChangeArrowheads="1"/>
          </p:cNvSpPr>
          <p:nvPr/>
        </p:nvSpPr>
        <p:spPr bwMode="auto">
          <a:xfrm>
            <a:off x="6635750" y="4868863"/>
            <a:ext cx="2041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Sluchátka</a:t>
            </a:r>
          </a:p>
        </p:txBody>
      </p:sp>
      <p:sp>
        <p:nvSpPr>
          <p:cNvPr id="15369" name="TextovéPole 12"/>
          <p:cNvSpPr txBox="1">
            <a:spLocks noChangeArrowheads="1"/>
          </p:cNvSpPr>
          <p:nvPr/>
        </p:nvSpPr>
        <p:spPr bwMode="auto">
          <a:xfrm>
            <a:off x="6359525" y="1368425"/>
            <a:ext cx="2592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Dataprojektor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0" descr="C:\Users\iveta.NB1\AppData\Local\Microsoft\Windows\Temporary Internet Files\Content.IE5\2M6EARH2\MC9003605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1763" y="1541463"/>
            <a:ext cx="2627312" cy="281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12" descr="C:\Users\iveta.NB1\AppData\Local\Microsoft\Windows\Temporary Internet Files\Content.IE5\2M6EARH2\MC9002976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32388" y="1709738"/>
            <a:ext cx="3925887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13"/>
          <p:cNvSpPr txBox="1">
            <a:spLocks noChangeArrowheads="1"/>
          </p:cNvSpPr>
          <p:nvPr/>
        </p:nvSpPr>
        <p:spPr bwMode="auto">
          <a:xfrm>
            <a:off x="7669213" y="4357688"/>
            <a:ext cx="1389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Skener</a:t>
            </a:r>
          </a:p>
        </p:txBody>
      </p:sp>
      <p:sp>
        <p:nvSpPr>
          <p:cNvPr id="16388" name="TextovéPole 14"/>
          <p:cNvSpPr txBox="1">
            <a:spLocks noChangeArrowheads="1"/>
          </p:cNvSpPr>
          <p:nvPr/>
        </p:nvSpPr>
        <p:spPr bwMode="auto">
          <a:xfrm>
            <a:off x="2359025" y="3343275"/>
            <a:ext cx="23034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Webkamera</a:t>
            </a:r>
          </a:p>
        </p:txBody>
      </p:sp>
      <p:pic>
        <p:nvPicPr>
          <p:cNvPr id="16389" name="Picture 18" descr="C:\Users\iveta.NB1\AppData\Local\Microsoft\Windows\Temporary Internet Files\Content.IE5\YPWQZZ3P\MC90044040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7350" y="4270375"/>
            <a:ext cx="252095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9"/>
          <p:cNvSpPr txBox="1">
            <a:spLocks noChangeArrowheads="1"/>
          </p:cNvSpPr>
          <p:nvPr/>
        </p:nvSpPr>
        <p:spPr bwMode="auto">
          <a:xfrm>
            <a:off x="2484438" y="4946650"/>
            <a:ext cx="1781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Mikrofon</a:t>
            </a:r>
          </a:p>
        </p:txBody>
      </p:sp>
      <p:pic>
        <p:nvPicPr>
          <p:cNvPr id="16391" name="Picture 2" descr="fotografie,kancelářské vybavení,komunikace,mikrofony,obchody,sluchátka,telekomunikace"/>
          <p:cNvPicPr>
            <a:picLocks noChangeAspect="1" noChangeArrowheads="1"/>
          </p:cNvPicPr>
          <p:nvPr/>
        </p:nvPicPr>
        <p:blipFill>
          <a:blip r:embed="rId5"/>
          <a:srcRect l="17191" t="5971" r="15230" b="18890"/>
          <a:stretch>
            <a:fillRect/>
          </a:stretch>
        </p:blipFill>
        <p:spPr bwMode="auto">
          <a:xfrm>
            <a:off x="4500563" y="4475163"/>
            <a:ext cx="2090737" cy="232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81987" cy="12954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Další zařízení jsou 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vstupní nebo výstupní?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9"/>
          <p:cNvSpPr txBox="1">
            <a:spLocks noChangeArrowheads="1"/>
          </p:cNvSpPr>
          <p:nvPr/>
        </p:nvSpPr>
        <p:spPr bwMode="auto">
          <a:xfrm>
            <a:off x="250825" y="6134100"/>
            <a:ext cx="3854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Digitální kamera</a:t>
            </a:r>
          </a:p>
        </p:txBody>
      </p:sp>
      <p:pic>
        <p:nvPicPr>
          <p:cNvPr id="17410" name="Picture 14" descr="C:\Users\iveta.NB1\AppData\Local\Microsoft\Windows\Temporary Internet Files\Content.IE5\YPWQZZ3P\MC90043256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813" y="3976688"/>
            <a:ext cx="2735262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19" descr="C:\Users\iveta.NB1\AppData\Local\Microsoft\Windows\Temporary Internet Files\Content.IE5\UJQ1F7MR\MP90017784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813" y="1428750"/>
            <a:ext cx="4054475" cy="270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15"/>
          <p:cNvSpPr txBox="1">
            <a:spLocks noChangeArrowheads="1"/>
          </p:cNvSpPr>
          <p:nvPr/>
        </p:nvSpPr>
        <p:spPr bwMode="auto">
          <a:xfrm>
            <a:off x="4643438" y="2009775"/>
            <a:ext cx="27368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Grafický tablet</a:t>
            </a:r>
          </a:p>
        </p:txBody>
      </p:sp>
      <p:pic>
        <p:nvPicPr>
          <p:cNvPr id="17413" name="Picture 13" descr="C:\Users\iveta.NB1\AppData\Local\Microsoft\Windows\Temporary Internet Files\Content.IE5\16X0HVE3\MC90044133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3284538"/>
            <a:ext cx="3702050" cy="370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8"/>
          <p:cNvSpPr txBox="1">
            <a:spLocks noChangeArrowheads="1"/>
          </p:cNvSpPr>
          <p:nvPr/>
        </p:nvSpPr>
        <p:spPr bwMode="auto">
          <a:xfrm>
            <a:off x="4859338" y="6134100"/>
            <a:ext cx="3854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Digitální fotoaparát</a:t>
            </a: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503238" y="46038"/>
            <a:ext cx="8281987" cy="1295400"/>
          </a:xfrm>
          <a:prstGeom prst="rect">
            <a:avLst/>
          </a:prstGeom>
        </p:spPr>
        <p:txBody>
          <a:bodyPr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Další zařízení jsou 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vstupní nebo výstupní?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iveta.NB1\AppData\Local\Microsoft\Windows\Temporary Internet Files\Content.IE5\UJQ1F7MR\MC90044133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70300" y="2317750"/>
            <a:ext cx="216058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6" descr="C:\Users\iveta.NB1\AppData\Local\Microsoft\Windows\Temporary Internet Files\Content.IE5\YPWQZZ3P\MP90040215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576388"/>
            <a:ext cx="2757488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Obrázek 10"/>
          <p:cNvPicPr>
            <a:picLocks noChangeAspect="1" noChangeArrowheads="1"/>
          </p:cNvPicPr>
          <p:nvPr/>
        </p:nvPicPr>
        <p:blipFill>
          <a:blip r:embed="rId4"/>
          <a:srcRect l="16814" r="16814" b="15720"/>
          <a:stretch>
            <a:fillRect/>
          </a:stretch>
        </p:blipFill>
        <p:spPr bwMode="auto">
          <a:xfrm>
            <a:off x="5127625" y="4684713"/>
            <a:ext cx="1604963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3" descr="C:\Users\iveta.NB1\AppData\Local\Microsoft\Windows\Temporary Internet Files\Content.IE5\16X0HVE3\MC900441336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24075" y="4684713"/>
            <a:ext cx="2328863" cy="232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4" descr="C:\Users\iveta.NB1\AppData\Local\Microsoft\Windows\Temporary Internet Files\Content.IE5\YPWQZZ3P\MC90043256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8438" y="3532188"/>
            <a:ext cx="2306637" cy="230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8" descr="C:\Users\iveta.NB1\AppData\Local\Microsoft\Windows\Temporary Internet Files\Content.IE5\YPWQZZ3P\MC900440402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32625" y="4478338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Nadpis 1"/>
          <p:cNvSpPr txBox="1">
            <a:spLocks/>
          </p:cNvSpPr>
          <p:nvPr/>
        </p:nvSpPr>
        <p:spPr>
          <a:xfrm>
            <a:off x="777875" y="344488"/>
            <a:ext cx="8280400" cy="1295400"/>
          </a:xfrm>
          <a:prstGeom prst="rect">
            <a:avLst/>
          </a:prstGeom>
        </p:spPr>
        <p:txBody>
          <a:bodyPr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Které zařízení nepatří mezi 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vstupní?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8440" name="Picture 12" descr="C:\Users\iveta.NB1\AppData\Local\Microsoft\Windows\Temporary Internet Files\Content.IE5\2M6EARH2\MC90029760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15050" y="1844675"/>
            <a:ext cx="2782888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iveta.NB1\AppData\Local\Microsoft\Windows\Temporary Internet Files\Content.IE5\UJQ1F7MR\MC90044133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027238"/>
            <a:ext cx="1643062" cy="164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6" descr="C:\Users\iveta.NB1\AppData\Local\Microsoft\Windows\Temporary Internet Files\Content.IE5\YPWQZZ3P\MP900402151[1].jpg"/>
          <p:cNvPicPr>
            <a:picLocks noChangeAspect="1" noChangeArrowheads="1"/>
          </p:cNvPicPr>
          <p:nvPr/>
        </p:nvPicPr>
        <p:blipFill>
          <a:blip r:embed="rId3"/>
          <a:srcRect l="14961" t="11400"/>
          <a:stretch>
            <a:fillRect/>
          </a:stretch>
        </p:blipFill>
        <p:spPr bwMode="auto">
          <a:xfrm>
            <a:off x="2384425" y="2027238"/>
            <a:ext cx="2632075" cy="164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1" descr="C:\Users\iveta.NB1\AppData\Local\Microsoft\Windows\Temporary Internet Files\Content.IE5\2M6EARH2\MC90044040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4948238"/>
            <a:ext cx="1606550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5" descr="C:\Users\iveta.NB1\AppData\Local\Microsoft\Windows\Temporary Internet Files\Content.IE5\2M6EARH2\MC90039688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78575" y="2027238"/>
            <a:ext cx="278288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777875" y="344488"/>
            <a:ext cx="8280400" cy="1295400"/>
          </a:xfrm>
          <a:prstGeom prst="rect">
            <a:avLst/>
          </a:prstGeom>
        </p:spPr>
        <p:txBody>
          <a:bodyPr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Které zařízení nepatří mezi </a:t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výstupní?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9462" name="Picture 20" descr="C:\Users\iveta.NB1\AppData\Local\Microsoft\Windows\Temporary Internet Files\Content.IE5\2M6EARH2\MC9003605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16163" y="4021138"/>
            <a:ext cx="1449387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6" descr="C:\Users\iveta.NB1\AppData\Local\Microsoft\Windows\Temporary Internet Files\Content.IE5\YPWQZZ3P\MP900402143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35600" y="3270250"/>
            <a:ext cx="1536700" cy="154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5" descr="C:\Users\iveta.NB1\AppData\Local\Microsoft\Windows\Temporary Internet Files\Content.IE5\16X0HVE3\MC900440400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62413" y="4919663"/>
            <a:ext cx="1906587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2" descr="C:\Users\iveta.NB1\AppData\Local\Microsoft\Windows\Temporary Internet Files\Content.IE5\16X0HVE3\MC90044132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954338"/>
            <a:ext cx="208915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Obrázek 2"/>
          <p:cNvPicPr>
            <a:picLocks noChangeAspect="1"/>
          </p:cNvPicPr>
          <p:nvPr/>
        </p:nvPicPr>
        <p:blipFill>
          <a:blip r:embed="rId3"/>
          <a:srcRect l="5656" t="9052" r="4041" b="7878"/>
          <a:stretch>
            <a:fillRect/>
          </a:stretch>
        </p:blipFill>
        <p:spPr bwMode="auto">
          <a:xfrm>
            <a:off x="3492500" y="2773363"/>
            <a:ext cx="2408238" cy="29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C:\Users\iveta.NB1\AppData\Local\Microsoft\Windows\Temporary Internet Files\Content.IE5\YPWQZZ3P\MC90043387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27750" y="3062288"/>
            <a:ext cx="2724150" cy="272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39738" y="36513"/>
            <a:ext cx="8281987" cy="2808287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/>
            <a:r>
              <a:rPr lang="cs-CZ" sz="4300">
                <a:latin typeface="Arial Black" pitchFamily="34" charset="0"/>
              </a:rPr>
              <a:t>Kam by jste zařadili tato zařízení? Jsou </a:t>
            </a:r>
            <a:br>
              <a:rPr lang="cs-CZ" sz="4300">
                <a:latin typeface="Arial Black" pitchFamily="34" charset="0"/>
              </a:rPr>
            </a:br>
            <a:r>
              <a:rPr lang="cs-CZ" sz="4300">
                <a:latin typeface="Arial Black" pitchFamily="34" charset="0"/>
              </a:rPr>
              <a:t>vstupní nebo výstupní?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3363913" y="5702300"/>
            <a:ext cx="266541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Externí harddisk - HDD</a:t>
            </a:r>
          </a:p>
        </p:txBody>
      </p:sp>
      <p:sp>
        <p:nvSpPr>
          <p:cNvPr id="20486" name="TextovéPole 6"/>
          <p:cNvSpPr txBox="1">
            <a:spLocks noChangeArrowheads="1"/>
          </p:cNvSpPr>
          <p:nvPr/>
        </p:nvSpPr>
        <p:spPr bwMode="auto">
          <a:xfrm>
            <a:off x="6696075" y="5702300"/>
            <a:ext cx="24479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USB disk – Flashdisk </a:t>
            </a:r>
          </a:p>
        </p:txBody>
      </p:sp>
      <p:sp>
        <p:nvSpPr>
          <p:cNvPr id="20487" name="TextovéPole 8"/>
          <p:cNvSpPr txBox="1">
            <a:spLocks noChangeArrowheads="1"/>
          </p:cNvSpPr>
          <p:nvPr/>
        </p:nvSpPr>
        <p:spPr bwMode="auto">
          <a:xfrm>
            <a:off x="179388" y="5208588"/>
            <a:ext cx="259238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MP4 multimediální zařízení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77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1258888" y="1028700"/>
            <a:ext cx="691356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Vlastní fotogalerie</a:t>
            </a:r>
          </a:p>
          <a:p>
            <a:r>
              <a:rPr lang="cs-CZ">
                <a:latin typeface="Calibri" pitchFamily="34" charset="0"/>
              </a:rPr>
              <a:t>Kliparty Microsoft Office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145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Základní části počítače  a jejich zařazení</vt:lpstr>
      <vt:lpstr>Další zařízení jsou  vstupní nebo výstupní?</vt:lpstr>
      <vt:lpstr>Další zařízení jsou  vstupní nebo výstupní?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34</cp:revision>
  <dcterms:created xsi:type="dcterms:W3CDTF">2012-09-16T14:17:01Z</dcterms:created>
  <dcterms:modified xsi:type="dcterms:W3CDTF">2012-11-26T06:53:34Z</dcterms:modified>
</cp:coreProperties>
</file>