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5E192-6995-42F9-9A4B-9A57FCFA1D0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74A04-84EB-4C4C-BFFD-A8EED57D76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7C1A9-73D4-44E5-9BF8-524ACC6C862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0A78B-C7A4-4F91-B1AD-589724F609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E7787-6EA2-443E-B9C1-EE50C1F81CD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65B5C-52E3-4CFD-8EFA-5C8DEA73CA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C4DCC-1889-46B6-8518-D641C9A625E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96616-1EDF-4B66-80D4-89E8D45D22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55F3B-D998-40B3-892C-68ABDAC8C27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374BA-C835-4538-8CA8-25337B4FF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A8C51-94E9-4E91-BC12-5163C5F7F10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3BBB2-CF7D-481C-81CE-CB6986D5D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CEEB4-6E4D-4688-8955-C1427152D5D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BDC85-725C-4C82-8DCF-E7833D52D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D442E-6E94-44B9-BC22-09BEB5C24CE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0229C-C7E7-4953-AE9F-080AC9817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06A8B-93F1-4BD6-AE43-79B65AEEFB9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9E4FF-8283-44A8-BEB7-5A17600CA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A76D3-C4FD-4EF7-99E5-F4233EA051F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F5F01-8E77-4088-9AA6-F6BF74160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EA4D0-0545-460A-B4D7-B6710F22E29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99CC3-7C29-4796-8639-3325B73BF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rgbClr val="DCEBF5"/>
            </a:gs>
            <a:gs pos="40000">
              <a:srgbClr val="83A7C3"/>
            </a:gs>
            <a:gs pos="71000">
              <a:schemeClr val="accent5">
                <a:lumMod val="40000"/>
                <a:lumOff val="60000"/>
              </a:schemeClr>
            </a:gs>
            <a:gs pos="85000">
              <a:srgbClr val="EBDAD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B8805E-CE4B-4AA1-B8F0-E7225C90AE0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6DE1F0-5763-4EA3-A141-AD8A4A411A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Interní zařízení počítače</a:t>
            </a:r>
            <a:endParaRPr lang="cs-CZ" sz="2400" b="1">
              <a:solidFill>
                <a:srgbClr val="1F497D"/>
              </a:solidFill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učiva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24.9.2012,  5.t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VY_32_inovace_06_ICT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r>
              <a:rPr lang="cs-CZ" b="1" smtClean="0">
                <a:latin typeface="Arial" charset="0"/>
                <a:cs typeface="Arial" charset="0"/>
              </a:rPr>
              <a:t>Interní zařízení počítače</a:t>
            </a:r>
            <a:r>
              <a:rPr lang="cs-CZ" b="1" smtClean="0">
                <a:solidFill>
                  <a:srgbClr val="000000"/>
                </a:solidFill>
                <a:latin typeface="Arial" charset="0"/>
                <a:cs typeface="Arial" charset="0"/>
              </a:rPr>
              <a:t/>
            </a:r>
            <a:br>
              <a:rPr lang="cs-CZ" b="1" smtClean="0">
                <a:solidFill>
                  <a:srgbClr val="000000"/>
                </a:solidFill>
                <a:latin typeface="Arial" charset="0"/>
                <a:cs typeface="Arial" charset="0"/>
              </a:rPr>
            </a:br>
            <a:endParaRPr lang="cs-CZ" smtClean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90538" y="5516563"/>
            <a:ext cx="8280400" cy="9652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rgbClr val="FF0066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Slovo 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Arial Black" pitchFamily="34" charset="0"/>
              </a:rPr>
              <a:t>interní</a:t>
            </a:r>
            <a:r>
              <a:rPr lang="cs-CZ" sz="4400" dirty="0" smtClean="0">
                <a:solidFill>
                  <a:srgbClr val="FF0066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znamená 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Arial Black" pitchFamily="34" charset="0"/>
              </a:rPr>
              <a:t>vnitřní</a:t>
            </a:r>
            <a:endParaRPr lang="cs-CZ" sz="4400" b="1" dirty="0">
              <a:solidFill>
                <a:srgbClr val="FF0066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0272" y="1963300"/>
            <a:ext cx="8496944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Která zařízení to jsou </a:t>
            </a:r>
            <a:r>
              <a:rPr lang="cs-CZ" sz="9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r>
              <a:rPr lang="cs-CZ" sz="9600" dirty="0">
                <a:solidFill>
                  <a:prstClr val="black"/>
                </a:solidFill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 </a:t>
            </a:r>
            <a:endParaRPr lang="cs-CZ" sz="9600" dirty="0">
              <a:effectLst>
                <a:glow rad="101600">
                  <a:srgbClr val="7030A0">
                    <a:alpha val="60000"/>
                  </a:srgbClr>
                </a:glo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43807" y="3789040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r>
              <a:rPr lang="cs-CZ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 </a:t>
            </a:r>
            <a:endParaRPr lang="cs-CZ" dirty="0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52042" y="3789040"/>
            <a:ext cx="7553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prstClr val="black"/>
                </a:solidFill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endParaRPr lang="cs-CZ" dirty="0"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3789040"/>
            <a:ext cx="7553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prstClr val="black"/>
                </a:solidFill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Správně, najdeme je uvnitř počítače</a:t>
            </a:r>
            <a:endParaRPr lang="cs-CZ" dirty="0"/>
          </a:p>
        </p:txBody>
      </p:sp>
      <p:pic>
        <p:nvPicPr>
          <p:cNvPr id="15362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557338"/>
            <a:ext cx="6553200" cy="491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6804025" y="2565400"/>
            <a:ext cx="2339975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Co všechno zde najdeme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4652963"/>
            <a:ext cx="2279650" cy="280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3"/>
          <p:cNvPicPr>
            <a:picLocks noChangeAspect="1"/>
          </p:cNvPicPr>
          <p:nvPr/>
        </p:nvPicPr>
        <p:blipFill>
          <a:blip r:embed="rId2"/>
          <a:srcRect l="3165" t="16385" r="6396"/>
          <a:stretch>
            <a:fillRect/>
          </a:stretch>
        </p:blipFill>
        <p:spPr bwMode="auto">
          <a:xfrm>
            <a:off x="292100" y="690563"/>
            <a:ext cx="7535863" cy="522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31763" y="6138863"/>
            <a:ext cx="38163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Základní deska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4765675" y="49213"/>
            <a:ext cx="45227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DVD(CD) mechanika</a:t>
            </a:r>
          </a:p>
        </p:txBody>
      </p:sp>
      <p:sp>
        <p:nvSpPr>
          <p:cNvPr id="16388" name="TextovéPole 7"/>
          <p:cNvSpPr txBox="1">
            <a:spLocks noChangeArrowheads="1"/>
          </p:cNvSpPr>
          <p:nvPr/>
        </p:nvSpPr>
        <p:spPr bwMode="auto">
          <a:xfrm>
            <a:off x="6659563" y="6124575"/>
            <a:ext cx="21129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Harddisk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276600" y="5013325"/>
            <a:ext cx="719138" cy="13684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7321550" y="690563"/>
            <a:ext cx="1012825" cy="5778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7321550" y="5013325"/>
            <a:ext cx="0" cy="11112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3"/>
          <p:cNvPicPr>
            <a:picLocks noChangeAspect="1"/>
          </p:cNvPicPr>
          <p:nvPr/>
        </p:nvPicPr>
        <p:blipFill>
          <a:blip r:embed="rId2"/>
          <a:srcRect l="4855" t="565" r="36996" b="15755"/>
          <a:stretch>
            <a:fillRect/>
          </a:stretch>
        </p:blipFill>
        <p:spPr bwMode="auto">
          <a:xfrm>
            <a:off x="2987675" y="193675"/>
            <a:ext cx="6037263" cy="651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4"/>
          <p:cNvSpPr txBox="1">
            <a:spLocks noChangeArrowheads="1"/>
          </p:cNvSpPr>
          <p:nvPr/>
        </p:nvSpPr>
        <p:spPr bwMode="auto">
          <a:xfrm>
            <a:off x="509588" y="4303713"/>
            <a:ext cx="2493962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Vnitřní paměť</a:t>
            </a:r>
          </a:p>
        </p:txBody>
      </p:sp>
      <p:sp>
        <p:nvSpPr>
          <p:cNvPr id="17411" name="TextovéPole 6"/>
          <p:cNvSpPr txBox="1">
            <a:spLocks noChangeArrowheads="1"/>
          </p:cNvSpPr>
          <p:nvPr/>
        </p:nvSpPr>
        <p:spPr bwMode="auto">
          <a:xfrm>
            <a:off x="403225" y="1952625"/>
            <a:ext cx="25844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Ventilátor s procesorem</a:t>
            </a:r>
          </a:p>
        </p:txBody>
      </p:sp>
      <p:sp>
        <p:nvSpPr>
          <p:cNvPr id="17412" name="TextovéPole 7"/>
          <p:cNvSpPr txBox="1">
            <a:spLocks noChangeArrowheads="1"/>
          </p:cNvSpPr>
          <p:nvPr/>
        </p:nvSpPr>
        <p:spPr bwMode="auto">
          <a:xfrm>
            <a:off x="509588" y="549275"/>
            <a:ext cx="13890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Zdroj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898650" y="4302125"/>
            <a:ext cx="5768975" cy="66357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52650" y="3152775"/>
            <a:ext cx="2851150" cy="3476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830388" y="915988"/>
            <a:ext cx="2314575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732338" y="5437188"/>
            <a:ext cx="3097212" cy="752475"/>
          </a:xfrm>
        </p:spPr>
        <p:txBody>
          <a:bodyPr/>
          <a:lstStyle/>
          <a:p>
            <a:r>
              <a:rPr lang="cs-CZ" smtClean="0"/>
              <a:t>Základní desku</a:t>
            </a:r>
          </a:p>
        </p:txBody>
      </p:sp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365125" y="115888"/>
            <a:ext cx="8229600" cy="1052512"/>
          </a:xfrm>
        </p:spPr>
        <p:txBody>
          <a:bodyPr/>
          <a:lstStyle/>
          <a:p>
            <a:r>
              <a:rPr lang="cs-CZ" b="1" smtClean="0"/>
              <a:t>Uvnitř počítače najdeme</a:t>
            </a:r>
          </a:p>
        </p:txBody>
      </p:sp>
      <p:pic>
        <p:nvPicPr>
          <p:cNvPr id="1843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1888" y="1168400"/>
            <a:ext cx="6697662" cy="502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772431" y="4620560"/>
            <a:ext cx="7553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prstClr val="black"/>
                </a:solidFill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2555875" y="388938"/>
            <a:ext cx="5959475" cy="6826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Procesor s ventilátorem</a:t>
            </a:r>
          </a:p>
        </p:txBody>
      </p:sp>
      <p:pic>
        <p:nvPicPr>
          <p:cNvPr id="19458" name="Obrázek 1"/>
          <p:cNvPicPr>
            <a:picLocks noChangeAspect="1"/>
          </p:cNvPicPr>
          <p:nvPr/>
        </p:nvPicPr>
        <p:blipFill>
          <a:blip r:embed="rId2"/>
          <a:srcRect l="8231" t="7907" r="24210" b="18048"/>
          <a:stretch>
            <a:fillRect/>
          </a:stretch>
        </p:blipFill>
        <p:spPr bwMode="auto">
          <a:xfrm>
            <a:off x="3419475" y="1739900"/>
            <a:ext cx="5607050" cy="460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Obrázek 5"/>
          <p:cNvPicPr>
            <a:picLocks noChangeAspect="1"/>
          </p:cNvPicPr>
          <p:nvPr/>
        </p:nvPicPr>
        <p:blipFill>
          <a:blip r:embed="rId3"/>
          <a:srcRect l="30606" t="34546" r="30910" b="17979"/>
          <a:stretch>
            <a:fillRect/>
          </a:stretch>
        </p:blipFill>
        <p:spPr bwMode="auto">
          <a:xfrm>
            <a:off x="350838" y="3822700"/>
            <a:ext cx="2730500" cy="2525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6"/>
          <p:cNvPicPr>
            <a:picLocks noChangeAspect="1"/>
          </p:cNvPicPr>
          <p:nvPr/>
        </p:nvPicPr>
        <p:blipFill>
          <a:blip r:embed="rId4"/>
          <a:srcRect l="29395" t="18990" r="26060" b="27274"/>
          <a:stretch>
            <a:fillRect/>
          </a:stretch>
        </p:blipFill>
        <p:spPr bwMode="auto">
          <a:xfrm>
            <a:off x="250825" y="663575"/>
            <a:ext cx="2928938" cy="2649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nice se šipkou 8"/>
          <p:cNvCxnSpPr/>
          <p:nvPr/>
        </p:nvCxnSpPr>
        <p:spPr>
          <a:xfrm flipH="1">
            <a:off x="2700338" y="908050"/>
            <a:ext cx="1295400" cy="83185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443663" y="908050"/>
            <a:ext cx="0" cy="156845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195513" y="908050"/>
            <a:ext cx="1800225" cy="313690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3"/>
          <p:cNvPicPr>
            <a:picLocks noChangeAspect="1"/>
          </p:cNvPicPr>
          <p:nvPr/>
        </p:nvPicPr>
        <p:blipFill>
          <a:blip r:embed="rId2"/>
          <a:srcRect l="24654" t="16364" r="4282" b="6802"/>
          <a:stretch>
            <a:fillRect/>
          </a:stretch>
        </p:blipFill>
        <p:spPr bwMode="auto">
          <a:xfrm>
            <a:off x="179388" y="800100"/>
            <a:ext cx="5238750" cy="424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6408738" y="800100"/>
            <a:ext cx="13668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Zdroj</a:t>
            </a:r>
          </a:p>
        </p:txBody>
      </p:sp>
      <p:pic>
        <p:nvPicPr>
          <p:cNvPr id="20483" name="Obrázek 5"/>
          <p:cNvPicPr>
            <a:picLocks noChangeAspect="1"/>
          </p:cNvPicPr>
          <p:nvPr/>
        </p:nvPicPr>
        <p:blipFill>
          <a:blip r:embed="rId3"/>
          <a:srcRect l="6061" t="1364" r="15961" b="28030"/>
          <a:stretch>
            <a:fillRect/>
          </a:stretch>
        </p:blipFill>
        <p:spPr bwMode="auto">
          <a:xfrm>
            <a:off x="5418138" y="2300288"/>
            <a:ext cx="3681412" cy="444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2850" y="188913"/>
            <a:ext cx="3095625" cy="576262"/>
          </a:xfrm>
        </p:spPr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Vnitřní  paměť RAM</a:t>
            </a:r>
            <a:endParaRPr lang="cs-CZ" dirty="0"/>
          </a:p>
        </p:txBody>
      </p:sp>
      <p:pic>
        <p:nvPicPr>
          <p:cNvPr id="21506" name="Obrázek 1"/>
          <p:cNvPicPr>
            <a:picLocks noChangeAspect="1"/>
          </p:cNvPicPr>
          <p:nvPr/>
        </p:nvPicPr>
        <p:blipFill>
          <a:blip r:embed="rId2"/>
          <a:srcRect l="18333" t="12727" r="12273" b="39597"/>
          <a:stretch>
            <a:fillRect/>
          </a:stretch>
        </p:blipFill>
        <p:spPr bwMode="auto">
          <a:xfrm>
            <a:off x="195263" y="620713"/>
            <a:ext cx="5519737" cy="284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Zástupný symbol pro obsah 2"/>
          <p:cNvSpPr txBox="1">
            <a:spLocks/>
          </p:cNvSpPr>
          <p:nvPr/>
        </p:nvSpPr>
        <p:spPr bwMode="auto">
          <a:xfrm>
            <a:off x="195263" y="5819775"/>
            <a:ext cx="383540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DVD (CD) mechanika</a:t>
            </a:r>
          </a:p>
        </p:txBody>
      </p:sp>
      <p:sp>
        <p:nvSpPr>
          <p:cNvPr id="21508" name="Zástupný symbol pro obsah 2"/>
          <p:cNvSpPr txBox="1">
            <a:spLocks/>
          </p:cNvSpPr>
          <p:nvPr/>
        </p:nvSpPr>
        <p:spPr bwMode="auto">
          <a:xfrm>
            <a:off x="5940425" y="5867400"/>
            <a:ext cx="3095625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Harddisk -HDD</a:t>
            </a:r>
          </a:p>
        </p:txBody>
      </p:sp>
      <p:pic>
        <p:nvPicPr>
          <p:cNvPr id="21509" name="Picture 28" descr="C:\Users\iveta.NB1\AppData\Local\Microsoft\Windows\Temporary Internet Files\Content.IE5\YPWQZZ3P\MC9003984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20638" y="3335338"/>
            <a:ext cx="4860926" cy="253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27" descr="C:\Users\iveta.NB1\AppData\Local\Microsoft\Windows\Temporary Internet Files\Content.IE5\2M6EARH2\MC90039844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1450975"/>
            <a:ext cx="4191000" cy="440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algn="l"/>
            <a:r>
              <a:rPr lang="cs-CZ" sz="3200" smtClean="0"/>
              <a:t>Použité zdroje: 	</a:t>
            </a:r>
          </a:p>
        </p:txBody>
      </p:sp>
      <p:sp>
        <p:nvSpPr>
          <p:cNvPr id="22530" name="Obdélník 2"/>
          <p:cNvSpPr>
            <a:spLocks noChangeArrowheads="1"/>
          </p:cNvSpPr>
          <p:nvPr/>
        </p:nvSpPr>
        <p:spPr bwMode="auto">
          <a:xfrm>
            <a:off x="1476375" y="1196975"/>
            <a:ext cx="691197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/>
              <a:t>V</a:t>
            </a:r>
            <a:r>
              <a:rPr lang="cs-CZ">
                <a:latin typeface="Calibri" pitchFamily="34" charset="0"/>
              </a:rPr>
              <a:t>lastní fotogalerie</a:t>
            </a:r>
          </a:p>
          <a:p>
            <a:r>
              <a:rPr lang="cs-CZ"/>
              <a:t>K</a:t>
            </a:r>
            <a:r>
              <a:rPr lang="cs-CZ">
                <a:latin typeface="Calibri" pitchFamily="34" charset="0"/>
              </a:rPr>
              <a:t>liparty Microsoft Office 2010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138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Interní zařízení počítače </vt:lpstr>
      <vt:lpstr>Správně, najdeme je uvnitř počítače</vt:lpstr>
      <vt:lpstr>Prezentace aplikace PowerPoint</vt:lpstr>
      <vt:lpstr>Prezentace aplikace PowerPoint</vt:lpstr>
      <vt:lpstr>Uvnitř počítače najdeme</vt:lpstr>
      <vt:lpstr>Prezentace aplikace PowerPoint</vt:lpstr>
      <vt:lpstr>Prezentace aplikace PowerPoint</vt:lpstr>
      <vt:lpstr>Prezentace aplikace PowerPoint</vt:lpstr>
      <vt:lpstr>Použité zdroje: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24</cp:revision>
  <dcterms:created xsi:type="dcterms:W3CDTF">2012-09-16T13:13:50Z</dcterms:created>
  <dcterms:modified xsi:type="dcterms:W3CDTF">2012-11-26T05:37:40Z</dcterms:modified>
</cp:coreProperties>
</file>