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56" r:id="rId6"/>
    <p:sldId id="262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CC3EE-62A9-43C7-9B68-02C8127C80D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E0F09-1A61-4D67-A192-71311F3B5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29E7E-E8BD-47A1-ADBD-5D4CA2732A7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6FFBF-EFAD-4965-BC18-141A12D33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FA94D-259B-472F-B1F8-CB48285347A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99F35-54FD-41BF-B4C1-32E59891B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110D2-12D6-442A-8E9E-C7579384E46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624B5-E5FF-4670-9FA1-E93E9F727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5E59C-E295-40CF-80ED-E6A452A19AF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4EF39-60ED-4454-B5FC-BA56807A9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C1FDA-01E6-4F8B-AF4A-2BCAEA85560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48D2F-0E33-4DBB-80BE-4F8A0DE0C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B2991-AC0C-4CFC-AA40-47E343B6CC2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F6B84-5116-4EC5-98AE-6465FF363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223F3-C6A1-4008-9D45-53915EC9220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D99F0-15B6-4D87-B29D-F88BB5077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26CF2-1755-425E-B74D-77743662A66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CFCE6-16B8-432C-A1DB-937B4C3E1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C2302-C4B4-4ED3-B44F-9DD3D2CF613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44187-95FF-494A-AD1D-80ADFEF5D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39ECB-9AA0-44EE-AFCD-560B1288880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AFE24-9D5B-4D53-9E0A-F4FD1F20D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30000">
              <a:srgbClr val="66008F">
                <a:alpha val="35000"/>
              </a:srgbClr>
            </a:gs>
            <a:gs pos="59000">
              <a:srgbClr val="BA0066">
                <a:alpha val="54000"/>
              </a:srgbClr>
            </a:gs>
            <a:gs pos="89999">
              <a:srgbClr val="FF0000">
                <a:alpha val="50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54537BC-92A2-494B-9B31-602DA8DF19E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FC2D3A-D7E8-4FB2-91C8-969837916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Externí zařízení</a:t>
            </a:r>
            <a:endParaRPr lang="cs-CZ" sz="2400" b="1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Pasterňáková,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1.10. 2012,  5.t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VY_32_inovace_07_ICT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/>
          <a:lstStyle/>
          <a:p>
            <a:r>
              <a:rPr lang="cs-CZ" b="1" smtClean="0">
                <a:latin typeface="Arial" charset="0"/>
                <a:cs typeface="Arial" charset="0"/>
              </a:rPr>
              <a:t>Externí zařízení počítače</a:t>
            </a:r>
            <a: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  <a:t/>
            </a:r>
            <a:b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</a:br>
            <a:endParaRPr lang="cs-CZ" smtClean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90538" y="5516563"/>
            <a:ext cx="8280400" cy="9652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rgbClr val="00206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Slovo </a:t>
            </a:r>
            <a:r>
              <a:rPr lang="cs-CZ" sz="4400" b="1" dirty="0" smtClean="0">
                <a:solidFill>
                  <a:srgbClr val="00206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itchFamily="34" charset="0"/>
              </a:rPr>
              <a:t>externí</a:t>
            </a:r>
            <a:r>
              <a:rPr lang="cs-CZ" sz="4400" dirty="0" smtClean="0">
                <a:solidFill>
                  <a:srgbClr val="00206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 znamená </a:t>
            </a:r>
            <a:r>
              <a:rPr lang="cs-CZ" sz="4400" b="1" dirty="0" smtClean="0">
                <a:solidFill>
                  <a:srgbClr val="00206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itchFamily="34" charset="0"/>
              </a:rPr>
              <a:t>vnější</a:t>
            </a:r>
            <a:endParaRPr lang="cs-CZ" sz="4400" b="1" dirty="0">
              <a:solidFill>
                <a:srgbClr val="002060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0272" y="1963300"/>
            <a:ext cx="8496944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Která zařízení to jsou </a:t>
            </a: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sz="9600" dirty="0">
              <a:effectLst>
                <a:glow rad="101600">
                  <a:srgbClr val="7030A0">
                    <a:alpha val="60000"/>
                  </a:srgbClr>
                </a:glow>
              </a:effectLst>
              <a:latin typeface="+mn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43807" y="3789040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dirty="0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52042" y="3789040"/>
            <a:ext cx="7553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endParaRPr lang="cs-CZ" dirty="0">
              <a:latin typeface="+mn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3789040"/>
            <a:ext cx="7553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prstClr val="black"/>
                </a:solidFill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511175" y="280988"/>
            <a:ext cx="8229600" cy="969962"/>
          </a:xfrm>
        </p:spPr>
        <p:txBody>
          <a:bodyPr/>
          <a:lstStyle/>
          <a:p>
            <a:r>
              <a:rPr lang="cs-CZ" smtClean="0"/>
              <a:t>Správně najdeme je kolem počítače</a:t>
            </a:r>
          </a:p>
        </p:txBody>
      </p:sp>
      <p:sp>
        <p:nvSpPr>
          <p:cNvPr id="15362" name="TextovéPole 5"/>
          <p:cNvSpPr txBox="1">
            <a:spLocks noChangeArrowheads="1"/>
          </p:cNvSpPr>
          <p:nvPr/>
        </p:nvSpPr>
        <p:spPr bwMode="auto">
          <a:xfrm>
            <a:off x="1230313" y="1214438"/>
            <a:ext cx="68770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Základní sestavu už známe je to </a:t>
            </a:r>
          </a:p>
        </p:txBody>
      </p:sp>
      <p:pic>
        <p:nvPicPr>
          <p:cNvPr id="15363" name="Picture 5" descr="C:\Users\iveta.NB1\AppData\Local\Microsoft\Windows\Temporary Internet Files\Content.IE5\YPWQZZ3P\MP900399980[1].jpg"/>
          <p:cNvPicPr>
            <a:picLocks noChangeAspect="1" noChangeArrowheads="1"/>
          </p:cNvPicPr>
          <p:nvPr/>
        </p:nvPicPr>
        <p:blipFill>
          <a:blip r:embed="rId2"/>
          <a:srcRect l="6139" t="7318" r="6219" b="4239"/>
          <a:stretch>
            <a:fillRect/>
          </a:stretch>
        </p:blipFill>
        <p:spPr bwMode="auto">
          <a:xfrm>
            <a:off x="3176588" y="1939925"/>
            <a:ext cx="4543425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>
            <a:cxnSpLocks noChangeShapeType="1"/>
            <a:stCxn id="15367" idx="3"/>
          </p:cNvCxnSpPr>
          <p:nvPr/>
        </p:nvCxnSpPr>
        <p:spPr bwMode="auto">
          <a:xfrm>
            <a:off x="1168400" y="2987675"/>
            <a:ext cx="2646363" cy="822325"/>
          </a:xfrm>
          <a:prstGeom prst="straightConnector1">
            <a:avLst/>
          </a:prstGeom>
          <a:noFill/>
          <a:ln w="38100" algn="ctr">
            <a:solidFill>
              <a:schemeClr val="accent1"/>
            </a:solidFill>
            <a:round/>
            <a:headEnd/>
            <a:tailEnd type="arrow" w="med" len="med"/>
          </a:ln>
        </p:spPr>
      </p:cxnSp>
      <p:cxnSp>
        <p:nvCxnSpPr>
          <p:cNvPr id="11" name="Přímá spojnice se šipkou 10"/>
          <p:cNvCxnSpPr>
            <a:cxnSpLocks noChangeShapeType="1"/>
            <a:stCxn id="15368" idx="3"/>
          </p:cNvCxnSpPr>
          <p:nvPr/>
        </p:nvCxnSpPr>
        <p:spPr bwMode="auto">
          <a:xfrm>
            <a:off x="1822450" y="3970338"/>
            <a:ext cx="5124450" cy="1924050"/>
          </a:xfrm>
          <a:prstGeom prst="straightConnector1">
            <a:avLst/>
          </a:prstGeom>
          <a:noFill/>
          <a:ln w="38100" algn="ctr">
            <a:solidFill>
              <a:schemeClr val="accent1"/>
            </a:solidFill>
            <a:round/>
            <a:headEnd/>
            <a:tailEnd type="arrow" w="med" len="med"/>
          </a:ln>
        </p:spPr>
      </p:cxnSp>
      <p:cxnSp>
        <p:nvCxnSpPr>
          <p:cNvPr id="12" name="Přímá spojnice se šipkou 11"/>
          <p:cNvCxnSpPr>
            <a:cxnSpLocks noChangeShapeType="1"/>
          </p:cNvCxnSpPr>
          <p:nvPr/>
        </p:nvCxnSpPr>
        <p:spPr bwMode="auto">
          <a:xfrm>
            <a:off x="2411413" y="5208588"/>
            <a:ext cx="1728787" cy="685800"/>
          </a:xfrm>
          <a:prstGeom prst="straightConnector1">
            <a:avLst/>
          </a:prstGeom>
          <a:noFill/>
          <a:ln w="38100" algn="ctr">
            <a:solidFill>
              <a:schemeClr val="accent1"/>
            </a:solidFill>
            <a:round/>
            <a:headEnd/>
            <a:tailEnd type="arrow" w="med" len="med"/>
          </a:ln>
        </p:spPr>
      </p:cxnSp>
      <p:sp>
        <p:nvSpPr>
          <p:cNvPr id="15367" name="TextovéPole 13"/>
          <p:cNvSpPr txBox="1">
            <a:spLocks noChangeArrowheads="1"/>
          </p:cNvSpPr>
          <p:nvPr/>
        </p:nvSpPr>
        <p:spPr bwMode="auto">
          <a:xfrm>
            <a:off x="515938" y="2571750"/>
            <a:ext cx="6524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1.</a:t>
            </a:r>
          </a:p>
        </p:txBody>
      </p:sp>
      <p:sp>
        <p:nvSpPr>
          <p:cNvPr id="15368" name="TextovéPole 14"/>
          <p:cNvSpPr txBox="1">
            <a:spLocks noChangeArrowheads="1"/>
          </p:cNvSpPr>
          <p:nvPr/>
        </p:nvSpPr>
        <p:spPr bwMode="auto">
          <a:xfrm>
            <a:off x="1168400" y="3556000"/>
            <a:ext cx="6540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2.</a:t>
            </a:r>
          </a:p>
        </p:txBody>
      </p:sp>
      <p:sp>
        <p:nvSpPr>
          <p:cNvPr id="15369" name="TextovéPole 15"/>
          <p:cNvSpPr txBox="1">
            <a:spLocks noChangeArrowheads="1"/>
          </p:cNvSpPr>
          <p:nvPr/>
        </p:nvSpPr>
        <p:spPr bwMode="auto">
          <a:xfrm>
            <a:off x="1687513" y="4792663"/>
            <a:ext cx="6524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3.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79512" y="4903819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5"/>
          <p:cNvSpPr txBox="1">
            <a:spLocks noChangeArrowheads="1"/>
          </p:cNvSpPr>
          <p:nvPr/>
        </p:nvSpPr>
        <p:spPr bwMode="auto">
          <a:xfrm>
            <a:off x="2228850" y="166688"/>
            <a:ext cx="5151438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Co dalšího může být připojeno k počítači</a:t>
            </a:r>
          </a:p>
        </p:txBody>
      </p:sp>
      <p:pic>
        <p:nvPicPr>
          <p:cNvPr id="16386" name="Picture 5" descr="C:\Users\iveta.NB1\AppData\Local\Microsoft\Windows\Temporary Internet Files\Content.IE5\YPWQZZ3P\MP90039998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50813"/>
            <a:ext cx="1511300" cy="159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7524329" y="417990"/>
            <a:ext cx="792088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?</a:t>
            </a:r>
            <a:r>
              <a:rPr lang="cs-CZ" dirty="0">
                <a:effectLst>
                  <a:glow rad="101600">
                    <a:srgbClr val="7030A0">
                      <a:alpha val="60000"/>
                    </a:srgbClr>
                  </a:glow>
                </a:effectLst>
                <a:latin typeface="+mn-lt"/>
              </a:rPr>
              <a:t> </a:t>
            </a:r>
            <a:endParaRPr lang="cs-CZ" dirty="0">
              <a:latin typeface="+mn-lt"/>
            </a:endParaRPr>
          </a:p>
        </p:txBody>
      </p:sp>
      <p:pic>
        <p:nvPicPr>
          <p:cNvPr id="16388" name="Picture 15" descr="C:\Users\iveta.NB1\AppData\Local\Microsoft\Windows\Temporary Internet Files\Content.IE5\16X0HVE3\MC90044040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3775" y="1341438"/>
            <a:ext cx="3895725" cy="3894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2" descr="C:\Users\iveta.NB1\AppData\Local\Microsoft\Windows\Temporary Internet Files\Content.IE5\2M6EARH2\MC9002976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750" y="2481263"/>
            <a:ext cx="4618038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9" descr="C:\Users\iveta.NB1\AppData\Local\Microsoft\Windows\Temporary Internet Files\Content.IE5\UJQ1F7MR\MP90017784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89375" y="4884738"/>
            <a:ext cx="2862263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10"/>
          <p:cNvSpPr txBox="1">
            <a:spLocks noChangeArrowheads="1"/>
          </p:cNvSpPr>
          <p:nvPr/>
        </p:nvSpPr>
        <p:spPr bwMode="auto">
          <a:xfrm>
            <a:off x="7199313" y="4678363"/>
            <a:ext cx="16557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Tiskárna</a:t>
            </a:r>
          </a:p>
        </p:txBody>
      </p:sp>
      <p:sp>
        <p:nvSpPr>
          <p:cNvPr id="16392" name="TextovéPole 11"/>
          <p:cNvSpPr txBox="1">
            <a:spLocks noChangeArrowheads="1"/>
          </p:cNvSpPr>
          <p:nvPr/>
        </p:nvSpPr>
        <p:spPr bwMode="auto">
          <a:xfrm>
            <a:off x="301625" y="1987550"/>
            <a:ext cx="1390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Skener</a:t>
            </a:r>
          </a:p>
        </p:txBody>
      </p:sp>
      <p:sp>
        <p:nvSpPr>
          <p:cNvPr id="16393" name="TextovéPole 12"/>
          <p:cNvSpPr txBox="1">
            <a:spLocks noChangeArrowheads="1"/>
          </p:cNvSpPr>
          <p:nvPr/>
        </p:nvSpPr>
        <p:spPr bwMode="auto">
          <a:xfrm>
            <a:off x="1223963" y="6180138"/>
            <a:ext cx="27352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Grafický tablet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3" descr="C:\Users\iveta.NB1\AppData\Local\Microsoft\Windows\Temporary Internet Files\Content.IE5\16X0HVE3\MC90044133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744913"/>
            <a:ext cx="2981325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14" descr="C:\Users\iveta.NB1\AppData\Local\Microsoft\Windows\Temporary Internet Files\Content.IE5\YPWQZZ3P\MC90043256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813" y="2924175"/>
            <a:ext cx="400050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2" descr="C:\Users\iveta.NB1\AppData\Local\Microsoft\Windows\Temporary Internet Files\Content.IE5\16X0HVE3\MC90044132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8750" y="368300"/>
            <a:ext cx="2663825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5" descr="C:\Users\iveta.NB1\AppData\Local\Microsoft\Windows\Temporary Internet Files\Content.IE5\2M6EARH2\MC90039688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3" y="476250"/>
            <a:ext cx="52578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24"/>
          <p:cNvSpPr txBox="1">
            <a:spLocks noChangeArrowheads="1"/>
          </p:cNvSpPr>
          <p:nvPr/>
        </p:nvSpPr>
        <p:spPr bwMode="auto">
          <a:xfrm>
            <a:off x="4859338" y="6134100"/>
            <a:ext cx="3854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Digitální fotoaparát</a:t>
            </a:r>
          </a:p>
        </p:txBody>
      </p:sp>
      <p:sp>
        <p:nvSpPr>
          <p:cNvPr id="17414" name="TextovéPole 25"/>
          <p:cNvSpPr txBox="1">
            <a:spLocks noChangeArrowheads="1"/>
          </p:cNvSpPr>
          <p:nvPr/>
        </p:nvSpPr>
        <p:spPr bwMode="auto">
          <a:xfrm>
            <a:off x="250825" y="6134100"/>
            <a:ext cx="3854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Digitální kamera</a:t>
            </a:r>
          </a:p>
        </p:txBody>
      </p:sp>
      <p:sp>
        <p:nvSpPr>
          <p:cNvPr id="17415" name="TextovéPole 26"/>
          <p:cNvSpPr txBox="1">
            <a:spLocks noChangeArrowheads="1"/>
          </p:cNvSpPr>
          <p:nvPr/>
        </p:nvSpPr>
        <p:spPr bwMode="auto">
          <a:xfrm>
            <a:off x="250825" y="2917825"/>
            <a:ext cx="2592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Dataprojektor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5700713" y="2425700"/>
            <a:ext cx="25923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MP4 multimediální zařízení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6" descr="C:\Users\iveta.NB1\AppData\Local\Microsoft\Windows\Temporary Internet Files\Content.IE5\YPWQZZ3P\MP900402143[1].jpg"/>
          <p:cNvPicPr>
            <a:picLocks noChangeAspect="1" noChangeArrowheads="1"/>
          </p:cNvPicPr>
          <p:nvPr/>
        </p:nvPicPr>
        <p:blipFill>
          <a:blip r:embed="rId2"/>
          <a:srcRect t="6102" b="3944"/>
          <a:stretch>
            <a:fillRect/>
          </a:stretch>
        </p:blipFill>
        <p:spPr bwMode="auto">
          <a:xfrm>
            <a:off x="4879975" y="844550"/>
            <a:ext cx="2840038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18" descr="C:\Users\iveta.NB1\AppData\Local\Microsoft\Windows\Temporary Internet Files\Content.IE5\YPWQZZ3P\MC90044040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35163" y="3830638"/>
            <a:ext cx="2389187" cy="238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0" descr="C:\Users\iveta.NB1\AppData\Local\Microsoft\Windows\Temporary Internet Files\Content.IE5\2M6EARH2\MC9003605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3875" y="622300"/>
            <a:ext cx="2605088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1" descr="C:\Users\iveta.NB1\AppData\Local\Microsoft\Windows\Temporary Internet Files\Content.IE5\2M6EARH2\MC900440404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67325" y="3832225"/>
            <a:ext cx="3198813" cy="319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9"/>
          <p:cNvSpPr txBox="1">
            <a:spLocks noChangeArrowheads="1"/>
          </p:cNvSpPr>
          <p:nvPr/>
        </p:nvSpPr>
        <p:spPr bwMode="auto">
          <a:xfrm>
            <a:off x="5181600" y="260350"/>
            <a:ext cx="2641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Reproduktory</a:t>
            </a:r>
          </a:p>
        </p:txBody>
      </p:sp>
      <p:sp>
        <p:nvSpPr>
          <p:cNvPr id="18438" name="TextovéPole 10"/>
          <p:cNvSpPr txBox="1">
            <a:spLocks noChangeArrowheads="1"/>
          </p:cNvSpPr>
          <p:nvPr/>
        </p:nvSpPr>
        <p:spPr bwMode="auto">
          <a:xfrm>
            <a:off x="5868988" y="4679950"/>
            <a:ext cx="2041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Calibri" pitchFamily="34" charset="0"/>
              </a:rPr>
              <a:t>Sluchátka</a:t>
            </a:r>
          </a:p>
        </p:txBody>
      </p:sp>
      <p:sp>
        <p:nvSpPr>
          <p:cNvPr id="18439" name="TextovéPole 11"/>
          <p:cNvSpPr txBox="1">
            <a:spLocks noChangeArrowheads="1"/>
          </p:cNvSpPr>
          <p:nvPr/>
        </p:nvSpPr>
        <p:spPr bwMode="auto">
          <a:xfrm>
            <a:off x="107950" y="79375"/>
            <a:ext cx="2303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Webkamera</a:t>
            </a:r>
          </a:p>
        </p:txBody>
      </p:sp>
      <p:sp>
        <p:nvSpPr>
          <p:cNvPr id="18440" name="TextovéPole 12"/>
          <p:cNvSpPr txBox="1">
            <a:spLocks noChangeArrowheads="1"/>
          </p:cNvSpPr>
          <p:nvPr/>
        </p:nvSpPr>
        <p:spPr bwMode="auto">
          <a:xfrm>
            <a:off x="433388" y="4972050"/>
            <a:ext cx="17827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Mikrofon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iveta.NB1\AppData\Local\Microsoft\Windows\Temporary Internet Files\Content.IE5\YPWQZZ3P\MC90043387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1052513"/>
            <a:ext cx="2211387" cy="221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250825" y="5949950"/>
            <a:ext cx="3946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Externí harddisk - HDD</a:t>
            </a:r>
          </a:p>
        </p:txBody>
      </p:sp>
      <p:sp>
        <p:nvSpPr>
          <p:cNvPr id="19459" name="TextovéPole 5"/>
          <p:cNvSpPr txBox="1">
            <a:spLocks noChangeArrowheads="1"/>
          </p:cNvSpPr>
          <p:nvPr/>
        </p:nvSpPr>
        <p:spPr bwMode="auto">
          <a:xfrm>
            <a:off x="4932363" y="3789363"/>
            <a:ext cx="38528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USB disk – Flashdisk </a:t>
            </a:r>
          </a:p>
        </p:txBody>
      </p:sp>
      <p:pic>
        <p:nvPicPr>
          <p:cNvPr id="19460" name="Obrázek 6"/>
          <p:cNvPicPr>
            <a:picLocks noChangeAspect="1"/>
          </p:cNvPicPr>
          <p:nvPr/>
        </p:nvPicPr>
        <p:blipFill>
          <a:blip r:embed="rId3"/>
          <a:srcRect l="5656" t="9052" r="4041" b="7878"/>
          <a:stretch>
            <a:fillRect/>
          </a:stretch>
        </p:blipFill>
        <p:spPr bwMode="auto">
          <a:xfrm>
            <a:off x="323850" y="476250"/>
            <a:ext cx="4260850" cy="522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3" descr="C:\Users\iveta.NB1\AppData\Local\Microsoft\Windows\Temporary Internet Files\Content.IE5\YPWQZZ3P\MC90043384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83413" y="13303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500"/>
          </a:xfrm>
        </p:spPr>
        <p:txBody>
          <a:bodyPr/>
          <a:lstStyle/>
          <a:p>
            <a:r>
              <a:rPr lang="cs-CZ" sz="4800" smtClean="0"/>
              <a:t>Jak se většina externích zařízení připojuje k počítači?</a:t>
            </a:r>
          </a:p>
        </p:txBody>
      </p:sp>
      <p:pic>
        <p:nvPicPr>
          <p:cNvPr id="20482" name="Picture 3" descr="C:\Users\iveta.NB1\AppData\Local\Microsoft\Windows\Temporary Internet Files\Content.IE5\UJQ1F7MR\MP900382838[1].jpg"/>
          <p:cNvPicPr>
            <a:picLocks noChangeAspect="1" noChangeArrowheads="1"/>
          </p:cNvPicPr>
          <p:nvPr/>
        </p:nvPicPr>
        <p:blipFill>
          <a:blip r:embed="rId2"/>
          <a:srcRect l="3654" r="18207" b="5562"/>
          <a:stretch>
            <a:fillRect/>
          </a:stretch>
        </p:blipFill>
        <p:spPr bwMode="auto">
          <a:xfrm>
            <a:off x="250825" y="1993900"/>
            <a:ext cx="5329238" cy="460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5"/>
          <p:cNvSpPr txBox="1">
            <a:spLocks noChangeArrowheads="1"/>
          </p:cNvSpPr>
          <p:nvPr/>
        </p:nvSpPr>
        <p:spPr bwMode="auto">
          <a:xfrm>
            <a:off x="5499100" y="2620963"/>
            <a:ext cx="36163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Přes USB port</a:t>
            </a:r>
          </a:p>
        </p:txBody>
      </p:sp>
      <p:pic>
        <p:nvPicPr>
          <p:cNvPr id="20484" name="Obrázek 6"/>
          <p:cNvPicPr>
            <a:picLocks noChangeAspect="1"/>
          </p:cNvPicPr>
          <p:nvPr/>
        </p:nvPicPr>
        <p:blipFill>
          <a:blip r:embed="rId3"/>
          <a:srcRect l="39366" t="7643" r="35555" b="70470"/>
          <a:stretch>
            <a:fillRect/>
          </a:stretch>
        </p:blipFill>
        <p:spPr bwMode="auto">
          <a:xfrm>
            <a:off x="5751513" y="4359275"/>
            <a:ext cx="3303587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nice se šipkou 8"/>
          <p:cNvCxnSpPr>
            <a:stCxn id="20483" idx="2"/>
          </p:cNvCxnSpPr>
          <p:nvPr/>
        </p:nvCxnSpPr>
        <p:spPr>
          <a:xfrm>
            <a:off x="7307263" y="3451225"/>
            <a:ext cx="288925" cy="11303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20483" idx="2"/>
          </p:cNvCxnSpPr>
          <p:nvPr/>
        </p:nvCxnSpPr>
        <p:spPr>
          <a:xfrm flipH="1">
            <a:off x="4500563" y="3451225"/>
            <a:ext cx="2806700" cy="19367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539750" y="260350"/>
            <a:ext cx="8229600" cy="7207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1763713" y="936625"/>
            <a:ext cx="69119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/>
              <a:t>V</a:t>
            </a:r>
            <a:r>
              <a:rPr lang="cs-CZ">
                <a:latin typeface="Calibri" pitchFamily="34" charset="0"/>
              </a:rPr>
              <a:t>lastní fotogalerie</a:t>
            </a:r>
          </a:p>
          <a:p>
            <a:r>
              <a:rPr lang="cs-CZ"/>
              <a:t>K</a:t>
            </a:r>
            <a:r>
              <a:rPr lang="cs-CZ">
                <a:latin typeface="Calibri" pitchFamily="34" charset="0"/>
              </a:rPr>
              <a:t>liparty Microsoft Office 2010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158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Externí zařízení počítače </vt:lpstr>
      <vt:lpstr>Správně najdeme je kolem počítače</vt:lpstr>
      <vt:lpstr>Prezentace aplikace PowerPoint</vt:lpstr>
      <vt:lpstr>Prezentace aplikace PowerPoint</vt:lpstr>
      <vt:lpstr>Prezentace aplikace PowerPoint</vt:lpstr>
      <vt:lpstr>Prezentace aplikace PowerPoint</vt:lpstr>
      <vt:lpstr>Jak se většina externích zařízení připojuje k počítači?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27</cp:revision>
  <dcterms:created xsi:type="dcterms:W3CDTF">2012-09-16T13:13:50Z</dcterms:created>
  <dcterms:modified xsi:type="dcterms:W3CDTF">2012-11-26T06:54:45Z</dcterms:modified>
</cp:coreProperties>
</file>