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5" r:id="rId7"/>
    <p:sldId id="266" r:id="rId8"/>
    <p:sldId id="264" r:id="rId9"/>
    <p:sldId id="268" r:id="rId10"/>
    <p:sldId id="267" r:id="rId11"/>
    <p:sldId id="271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8D24B-86A2-4400-AAB0-3D4EF445834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655AD-6653-48AB-9594-E7DA285EA5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F11C8-A3B1-4E09-8A59-4149A226371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99AE5-1565-4227-99FD-0D7A8EDF2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42F0B-9BBD-4591-B6DB-68FC0039798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23F10-0014-47D0-ADFA-E3DAB81B1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540DF-8191-4B8B-BAF2-79BD0AB9465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73B0-7103-4AD9-9058-3BDC0CC05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21290-C359-4BEE-B44D-8CB1184561A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AEBC4-9187-4262-9E83-70A03A6707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74B9-FDE1-4DFE-9D33-8EFAB989D42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26E11-BF63-480A-ADDE-D993B09DB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7FC8E-267D-427E-82C1-0B2999A61E5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7B10C-291B-4B94-9507-3B82BC0C3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3EA6A-9B78-4905-86E3-475707C2BDD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FD219-9CA9-4996-976A-B0C9DC405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10EB4-1E50-43B4-BA6B-90E29D0510D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2BAAC-B032-469A-99C7-9D92E0B44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9E3C7-B224-4709-8349-D76F4882314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18D00-44C1-436C-BC59-5CEA5B53A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E2A71-62D7-44FE-AA02-752F97D79E8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25994-DF38-4E1D-B5E0-457107F88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69000">
              <a:schemeClr val="bg2">
                <a:lumMod val="75000"/>
                <a:alpha val="71000"/>
              </a:schemeClr>
            </a:gs>
            <a:gs pos="38000">
              <a:srgbClr val="9CB86E"/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E6D89CC-6BA6-4777-99B2-CD1E7620EEA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712DAA3-403F-49D6-9F3F-0EAAC08C7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Nastavení pracovní plochy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22.10.2012,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edmět: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VY_32_inovace_09_ICT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Nastavení pracovní plochy</a:t>
            </a:r>
            <a:b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44463" y="1211263"/>
            <a:ext cx="4067175" cy="5097462"/>
          </a:xfrm>
        </p:spPr>
        <p:txBody>
          <a:bodyPr/>
          <a:lstStyle/>
          <a:p>
            <a:r>
              <a:rPr lang="cs-CZ" sz="4000" smtClean="0"/>
              <a:t>Kliknutím na pravé tlačítko myši v prostoru pracovní plochy se objeví tato tabulka, kde provedeme nastavení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 l="21642" t="25992" r="52702" b="26192"/>
          <a:stretch>
            <a:fillRect/>
          </a:stretch>
        </p:blipFill>
        <p:spPr bwMode="auto">
          <a:xfrm>
            <a:off x="3995738" y="1341438"/>
            <a:ext cx="5111750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Klikneme na zobrazit a můžeme měnit velikost a uspořádání ikon na ploše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 l="5801" t="40279" r="52925" b="17262"/>
          <a:stretch>
            <a:fillRect/>
          </a:stretch>
        </p:blipFill>
        <p:spPr bwMode="auto">
          <a:xfrm>
            <a:off x="539750" y="1628775"/>
            <a:ext cx="8093075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586288" y="1773238"/>
            <a:ext cx="1354137" cy="4318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032000"/>
            <a:ext cx="8123238" cy="456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93713" y="115888"/>
            <a:ext cx="8229600" cy="865187"/>
          </a:xfrm>
        </p:spPr>
        <p:txBody>
          <a:bodyPr/>
          <a:lstStyle/>
          <a:p>
            <a:r>
              <a:rPr lang="cs-CZ" smtClean="0"/>
              <a:t>Všechny ikony se zvětší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250825" y="831850"/>
            <a:ext cx="85328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Ale protože zde máme zatrženo , zarovnat ikony k mřížce, tak jsou některé menší.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/>
          <a:srcRect l="33688" t="23016" r="38312" b="50992"/>
          <a:stretch>
            <a:fillRect/>
          </a:stretch>
        </p:blipFill>
        <p:spPr bwMode="auto">
          <a:xfrm>
            <a:off x="5489575" y="4005263"/>
            <a:ext cx="3641725" cy="190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5651500" y="1431925"/>
            <a:ext cx="2160588" cy="352425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Vyzkoušíme: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050" cy="4565650"/>
          </a:xfrm>
        </p:spPr>
        <p:txBody>
          <a:bodyPr/>
          <a:lstStyle/>
          <a:p>
            <a:r>
              <a:rPr lang="cs-CZ" sz="4400" smtClean="0"/>
              <a:t>Nastavit zobrazení velkých ikon</a:t>
            </a:r>
          </a:p>
          <a:p>
            <a:r>
              <a:rPr lang="cs-CZ" sz="4400" smtClean="0"/>
              <a:t>Nastavit automatické zarovnání</a:t>
            </a:r>
          </a:p>
          <a:p>
            <a:r>
              <a:rPr lang="cs-CZ" sz="4400" smtClean="0"/>
              <a:t>Nastavit zobrazení středních ikon</a:t>
            </a:r>
          </a:p>
          <a:p>
            <a:r>
              <a:rPr lang="cs-CZ" sz="4400" smtClean="0"/>
              <a:t>Nastavit zobrazení malých ikon</a:t>
            </a:r>
          </a:p>
          <a:p>
            <a:r>
              <a:rPr lang="cs-CZ" sz="4400" smtClean="0"/>
              <a:t>Zrušíme automatické zarovnávání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8313" y="28575"/>
            <a:ext cx="8229600" cy="2000250"/>
          </a:xfrm>
        </p:spPr>
        <p:txBody>
          <a:bodyPr/>
          <a:lstStyle/>
          <a:p>
            <a:r>
              <a:rPr lang="cs-CZ" smtClean="0"/>
              <a:t>Seřadit podle - zde seřadíme ikony podle názvu, velikost atd.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 l="18073" t="20833" r="46120" b="36508"/>
          <a:stretch>
            <a:fillRect/>
          </a:stretch>
        </p:blipFill>
        <p:spPr bwMode="auto">
          <a:xfrm>
            <a:off x="1258888" y="1989138"/>
            <a:ext cx="6842125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se šipkou 10"/>
          <p:cNvCxnSpPr/>
          <p:nvPr/>
        </p:nvCxnSpPr>
        <p:spPr>
          <a:xfrm flipH="1">
            <a:off x="1835150" y="1628775"/>
            <a:ext cx="1657350" cy="720725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002088" y="2347913"/>
            <a:ext cx="1355725" cy="43180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07950" y="115888"/>
            <a:ext cx="3168650" cy="6583362"/>
          </a:xfrm>
        </p:spPr>
        <p:txBody>
          <a:bodyPr/>
          <a:lstStyle/>
          <a:p>
            <a:r>
              <a:rPr lang="cs-CZ" smtClean="0"/>
              <a:t>Když klikneme na položku přizpůsobit můžeme nastavit pozadí pracovní plochy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 l="31059" t="20833" r="46120" b="36508"/>
          <a:stretch>
            <a:fillRect/>
          </a:stretch>
        </p:blipFill>
        <p:spPr bwMode="auto">
          <a:xfrm>
            <a:off x="3276600" y="176213"/>
            <a:ext cx="5611813" cy="589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5084763"/>
            <a:ext cx="143192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74663" y="-3175"/>
            <a:ext cx="8229600" cy="1143000"/>
          </a:xfrm>
        </p:spPr>
        <p:txBody>
          <a:bodyPr/>
          <a:lstStyle/>
          <a:p>
            <a:r>
              <a:rPr lang="cs-CZ" smtClean="0"/>
              <a:t>Zde můžeme nastavit pozadí</a:t>
            </a:r>
          </a:p>
        </p:txBody>
      </p:sp>
      <p:pic>
        <p:nvPicPr>
          <p:cNvPr id="20482" name="Picture 3"/>
          <p:cNvPicPr>
            <a:picLocks noChangeAspect="1" noChangeArrowheads="1"/>
          </p:cNvPicPr>
          <p:nvPr/>
        </p:nvPicPr>
        <p:blipFill>
          <a:blip r:embed="rId2"/>
          <a:srcRect l="11378" t="6151" r="8192" b="16072"/>
          <a:stretch>
            <a:fillRect/>
          </a:stretch>
        </p:blipFill>
        <p:spPr bwMode="auto">
          <a:xfrm>
            <a:off x="263525" y="877888"/>
            <a:ext cx="8658225" cy="470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3276600" y="877888"/>
            <a:ext cx="3382963" cy="41402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474663" y="5715000"/>
            <a:ext cx="8229600" cy="954088"/>
          </a:xfrm>
          <a:prstGeom prst="rect">
            <a:avLst/>
          </a:prstGeom>
        </p:spPr>
        <p:txBody>
          <a:bodyPr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Zde můžeme nastavit spořič obrazovky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6300788" y="5373688"/>
            <a:ext cx="1295400" cy="57626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Zde,  si můžeme vybrat různé </a:t>
            </a:r>
            <a:r>
              <a:rPr lang="cs-CZ" dirty="0" smtClean="0"/>
              <a:t>obrázky pozadí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 l="11490" t="7738" r="8192" b="15675"/>
          <a:stretch>
            <a:fillRect/>
          </a:stretch>
        </p:blipFill>
        <p:spPr bwMode="auto">
          <a:xfrm>
            <a:off x="19050" y="1557338"/>
            <a:ext cx="9124950" cy="489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/>
              <a:t>Spořič obrazovky</a:t>
            </a:r>
          </a:p>
        </p:txBody>
      </p:sp>
      <p:sp>
        <p:nvSpPr>
          <p:cNvPr id="22530" name="TextovéPole 3"/>
          <p:cNvSpPr txBox="1">
            <a:spLocks noChangeArrowheads="1"/>
          </p:cNvSpPr>
          <p:nvPr/>
        </p:nvSpPr>
        <p:spPr bwMode="auto">
          <a:xfrm>
            <a:off x="250825" y="2852738"/>
            <a:ext cx="3744913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Zde,  si můžeme vybrat různé druhy spořičů </a:t>
            </a:r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/>
          <a:srcRect l="7726" t="13351" r="57773" b="20549"/>
          <a:stretch>
            <a:fillRect/>
          </a:stretch>
        </p:blipFill>
        <p:spPr bwMode="auto">
          <a:xfrm>
            <a:off x="4356100" y="1484313"/>
            <a:ext cx="4489450" cy="483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3276600" y="4252913"/>
            <a:ext cx="1366838" cy="32861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188" y="115888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 spořiče obrazovky můžeme nastavit za jak dlouho se objeví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6165850"/>
            <a:ext cx="8064500" cy="460375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 některých spořičů máme možnost dalšího nastavení</a:t>
            </a:r>
            <a:endParaRPr lang="cs-CZ" dirty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 l="2344" t="3407" r="29723" b="32799"/>
          <a:stretch>
            <a:fillRect/>
          </a:stretch>
        </p:blipFill>
        <p:spPr bwMode="auto">
          <a:xfrm>
            <a:off x="179388" y="1290638"/>
            <a:ext cx="8839200" cy="466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1331913" y="1268413"/>
            <a:ext cx="4968875" cy="288131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Vyzkoušíme: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050" cy="4565650"/>
          </a:xfrm>
        </p:spPr>
        <p:txBody>
          <a:bodyPr/>
          <a:lstStyle/>
          <a:p>
            <a:r>
              <a:rPr lang="cs-CZ" sz="4400" smtClean="0"/>
              <a:t>Nastavit jiné pozadí</a:t>
            </a:r>
          </a:p>
          <a:p>
            <a:r>
              <a:rPr lang="cs-CZ" sz="4400" smtClean="0"/>
              <a:t>Nastavit spořič obrazovky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720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25602" name="Obdélník 3"/>
          <p:cNvSpPr>
            <a:spLocks noChangeArrowheads="1"/>
          </p:cNvSpPr>
          <p:nvPr/>
        </p:nvSpPr>
        <p:spPr bwMode="auto">
          <a:xfrm>
            <a:off x="1547813" y="981075"/>
            <a:ext cx="69119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Print screen ze systému Windows7 Professional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736</TotalTime>
  <Words>226</Words>
  <Application>Microsoft Office PowerPoint</Application>
  <PresentationFormat>Předvádění na obrazovce (4:3)</PresentationFormat>
  <Paragraphs>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Nastavení pracovní plochy </vt:lpstr>
      <vt:lpstr>Klikneme na zobrazit a můžeme měnit velikost a uspořádání ikon na ploše</vt:lpstr>
      <vt:lpstr>Všechny ikony se zvětší</vt:lpstr>
      <vt:lpstr>Vyzkoušíme:</vt:lpstr>
      <vt:lpstr>Seřadit podle - zde seřadíme ikony podle názvu, velikost atd.</vt:lpstr>
      <vt:lpstr>Když klikneme na položku přizpůsobit můžeme nastavit pozadí pracovní plochy</vt:lpstr>
      <vt:lpstr>Zde můžeme nastavit pozadí</vt:lpstr>
      <vt:lpstr>Zde,  si můžeme vybrat různé obrázky pozadí</vt:lpstr>
      <vt:lpstr>Spořič obrazovky</vt:lpstr>
      <vt:lpstr>U spořiče obrazovky můžeme nastavit za jak dlouho se objeví</vt:lpstr>
      <vt:lpstr>Vyzkoušíme: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32</cp:revision>
  <dcterms:created xsi:type="dcterms:W3CDTF">2012-09-16T14:17:01Z</dcterms:created>
  <dcterms:modified xsi:type="dcterms:W3CDTF">2012-11-26T06:56:26Z</dcterms:modified>
</cp:coreProperties>
</file>