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66" r:id="rId5"/>
    <p:sldId id="267" r:id="rId6"/>
    <p:sldId id="268" r:id="rId7"/>
    <p:sldId id="271" r:id="rId8"/>
    <p:sldId id="270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08A15-0F5A-4BB1-9DE5-734DDE8D730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2E2EB-D6DC-4880-820E-B6640C3E2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B7BA0-885F-43A9-8554-92B94BA39FF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51A13-A154-481F-9D72-2FAD3F80A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AB5E6-3890-4F43-809B-0E8C0D4E00B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B4F8F-289D-495C-9345-DB9052D39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E2A32-3D2B-46F0-8CA8-95D3363D4D0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D48E-F941-40AB-B31D-49EF79ACC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120B4-63FC-4256-B94B-DCB77B154F0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74910-968D-433A-B76F-5237D51A1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0FC31-3BD8-423C-938A-B16472E7C63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B62AB-D649-4AF7-8250-69697A56F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BE571-C974-4F37-A654-D16AF6A6090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54270-03BB-4474-9778-96928AD0C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9E57D-6E56-4D92-BC71-F3911AC3CFB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C5A81-55AE-438E-82AF-8DDFB8D76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0D027-7F1B-43A8-BED4-B2F361437A7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0F2FC-EE67-4C79-A8B4-BE14231D9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50EF-CA37-4028-9886-6C38C51244D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9B901-3FA7-40E6-83F0-17CE71022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B5835-AEC5-4071-9139-6E44AD61059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A9BE9-76CE-4797-8D62-CBC7AE90C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CCCCFF"/>
            </a:gs>
            <a:gs pos="36000">
              <a:srgbClr val="9966FF">
                <a:alpha val="37000"/>
              </a:srgbClr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4D9E9F-7B2C-4F22-AE4F-7F3197C8288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2F9E7B9-98BD-4F4C-A44E-ED61F0546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Použití pravého a levého tlačítka myši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29.10. 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VY_32_inovace_10_ICT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Použití pravého a levého </a:t>
            </a:r>
            <a:r>
              <a:rPr lang="cs-CZ" dirty="0" smtClean="0"/>
              <a:t>tlačítka myši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1628775"/>
            <a:ext cx="2309813" cy="390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 pole 2"/>
          <p:cNvSpPr txBox="1">
            <a:spLocks noChangeArrowheads="1"/>
          </p:cNvSpPr>
          <p:nvPr/>
        </p:nvSpPr>
        <p:spPr bwMode="auto">
          <a:xfrm>
            <a:off x="5867400" y="1989138"/>
            <a:ext cx="3168650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4000">
                <a:latin typeface="Calibri" pitchFamily="34" charset="0"/>
                <a:ea typeface="Calibri" pitchFamily="34" charset="0"/>
                <a:cs typeface="Times New Roman" pitchFamily="18" charset="0"/>
              </a:rPr>
              <a:t>Pravé tlačítko myši</a:t>
            </a:r>
          </a:p>
        </p:txBody>
      </p:sp>
      <p:sp>
        <p:nvSpPr>
          <p:cNvPr id="14340" name="Textové pole 2"/>
          <p:cNvSpPr txBox="1">
            <a:spLocks noChangeArrowheads="1"/>
          </p:cNvSpPr>
          <p:nvPr/>
        </p:nvSpPr>
        <p:spPr bwMode="auto">
          <a:xfrm>
            <a:off x="42863" y="2317750"/>
            <a:ext cx="2952750" cy="207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4000">
                <a:latin typeface="Calibri" pitchFamily="34" charset="0"/>
                <a:ea typeface="Calibri" pitchFamily="34" charset="0"/>
                <a:cs typeface="Times New Roman" pitchFamily="18" charset="0"/>
              </a:rPr>
              <a:t>Levé tlačítko myši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95513" y="3213100"/>
            <a:ext cx="1704975" cy="1524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076825" y="2786063"/>
            <a:ext cx="1798638" cy="42703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343" name="TextovéPole 12"/>
          <p:cNvSpPr txBox="1">
            <a:spLocks noChangeArrowheads="1"/>
          </p:cNvSpPr>
          <p:nvPr/>
        </p:nvSpPr>
        <p:spPr bwMode="auto">
          <a:xfrm>
            <a:off x="342900" y="4219575"/>
            <a:ext cx="27051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Používáme k potvrzení a nastavení kurzoru</a:t>
            </a:r>
          </a:p>
        </p:txBody>
      </p:sp>
      <p:sp>
        <p:nvSpPr>
          <p:cNvPr id="14344" name="TextovéPole 14"/>
          <p:cNvSpPr txBox="1">
            <a:spLocks noChangeArrowheads="1"/>
          </p:cNvSpPr>
          <p:nvPr/>
        </p:nvSpPr>
        <p:spPr bwMode="auto">
          <a:xfrm>
            <a:off x="6099175" y="4219575"/>
            <a:ext cx="2706688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Používáme k otevření nabídky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489325"/>
          </a:xfrm>
        </p:spPr>
        <p:txBody>
          <a:bodyPr/>
          <a:lstStyle/>
          <a:p>
            <a:r>
              <a:rPr lang="cs-CZ" sz="4000" smtClean="0"/>
              <a:t>objeví se tabulka, ve které se dovíme, co vše se dá dělat v danou chvíli s označeným objektem nebo na neoznačené ploše.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 označení souboru nebo složky </a:t>
            </a:r>
            <a:r>
              <a:rPr lang="cs-CZ" dirty="0" smtClean="0"/>
              <a:t>zmáčkneme-li  </a:t>
            </a:r>
            <a:r>
              <a:rPr lang="cs-CZ" dirty="0"/>
              <a:t>pravé tlačítko myši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5872" t="3789" r="44507" b="4781"/>
          <a:stretch>
            <a:fillRect/>
          </a:stretch>
        </p:blipFill>
        <p:spPr>
          <a:xfrm>
            <a:off x="107950" y="128588"/>
            <a:ext cx="4643438" cy="6408737"/>
          </a:xfrm>
        </p:spPr>
      </p:pic>
      <p:sp>
        <p:nvSpPr>
          <p:cNvPr id="16386" name="Textové pole 2"/>
          <p:cNvSpPr txBox="1">
            <a:spLocks noChangeArrowheads="1"/>
          </p:cNvSpPr>
          <p:nvPr/>
        </p:nvSpPr>
        <p:spPr bwMode="auto">
          <a:xfrm>
            <a:off x="4932363" y="115888"/>
            <a:ext cx="40322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000">
                <a:latin typeface="Calibri" pitchFamily="34" charset="0"/>
                <a:ea typeface="Calibri" pitchFamily="34" charset="0"/>
                <a:cs typeface="Times New Roman" pitchFamily="18" charset="0"/>
              </a:rPr>
              <a:t>Označený soubor</a:t>
            </a:r>
          </a:p>
        </p:txBody>
      </p:sp>
      <p:cxnSp>
        <p:nvCxnSpPr>
          <p:cNvPr id="6" name="Přímá spojnice se šipkou 5"/>
          <p:cNvCxnSpPr>
            <a:stCxn id="16386" idx="1"/>
          </p:cNvCxnSpPr>
          <p:nvPr/>
        </p:nvCxnSpPr>
        <p:spPr>
          <a:xfrm flipH="1">
            <a:off x="2627313" y="549275"/>
            <a:ext cx="2305050" cy="20161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388" name="Obdélník 9"/>
          <p:cNvSpPr>
            <a:spLocks noChangeArrowheads="1"/>
          </p:cNvSpPr>
          <p:nvPr/>
        </p:nvSpPr>
        <p:spPr bwMode="auto">
          <a:xfrm>
            <a:off x="4803775" y="2994025"/>
            <a:ext cx="4249738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Můžeme ho</a:t>
            </a:r>
          </a:p>
          <a:p>
            <a:r>
              <a:rPr lang="cs-CZ" sz="3600">
                <a:latin typeface="Calibri" pitchFamily="34" charset="0"/>
              </a:rPr>
              <a:t>vyjmout,</a:t>
            </a:r>
          </a:p>
          <a:p>
            <a:r>
              <a:rPr lang="cs-CZ" sz="3600">
                <a:latin typeface="Calibri" pitchFamily="34" charset="0"/>
              </a:rPr>
              <a:t>kopírovat, </a:t>
            </a:r>
          </a:p>
          <a:p>
            <a:r>
              <a:rPr lang="cs-CZ" sz="3600">
                <a:latin typeface="Calibri" pitchFamily="34" charset="0"/>
              </a:rPr>
              <a:t>vytvořit zástupce, smazat nebo</a:t>
            </a:r>
          </a:p>
          <a:p>
            <a:r>
              <a:rPr lang="cs-CZ" sz="3600">
                <a:latin typeface="Calibri" pitchFamily="34" charset="0"/>
              </a:rPr>
              <a:t>přejmenovat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3419475" y="4121150"/>
            <a:ext cx="1512888" cy="14684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613150" y="5243513"/>
            <a:ext cx="1512888" cy="73501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4"/>
          <p:cNvPicPr>
            <a:picLocks noChangeAspect="1" noChangeArrowheads="1"/>
          </p:cNvPicPr>
          <p:nvPr/>
        </p:nvPicPr>
        <p:blipFill>
          <a:blip r:embed="rId2"/>
          <a:srcRect r="79362" b="48203"/>
          <a:stretch>
            <a:fillRect/>
          </a:stretch>
        </p:blipFill>
        <p:spPr bwMode="auto">
          <a:xfrm>
            <a:off x="4108450" y="182563"/>
            <a:ext cx="4730750" cy="667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 pole 2"/>
          <p:cNvSpPr txBox="1">
            <a:spLocks noChangeArrowheads="1"/>
          </p:cNvSpPr>
          <p:nvPr/>
        </p:nvSpPr>
        <p:spPr bwMode="auto">
          <a:xfrm>
            <a:off x="323850" y="241300"/>
            <a:ext cx="255428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4000">
                <a:latin typeface="Calibri" pitchFamily="34" charset="0"/>
                <a:ea typeface="Calibri" pitchFamily="34" charset="0"/>
                <a:cs typeface="Times New Roman" pitchFamily="18" charset="0"/>
              </a:rPr>
              <a:t>Označená složka </a:t>
            </a:r>
          </a:p>
        </p:txBody>
      </p:sp>
      <p:sp>
        <p:nvSpPr>
          <p:cNvPr id="17411" name="Obdélník 8"/>
          <p:cNvSpPr>
            <a:spLocks noChangeArrowheads="1"/>
          </p:cNvSpPr>
          <p:nvPr/>
        </p:nvSpPr>
        <p:spPr bwMode="auto">
          <a:xfrm>
            <a:off x="71438" y="2636838"/>
            <a:ext cx="41402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Můžeme ji otevřít, vyjmout, </a:t>
            </a:r>
          </a:p>
          <a:p>
            <a:r>
              <a:rPr lang="cs-CZ" sz="3600">
                <a:latin typeface="Calibri" pitchFamily="34" charset="0"/>
              </a:rPr>
              <a:t>kopírovat, </a:t>
            </a:r>
          </a:p>
          <a:p>
            <a:r>
              <a:rPr lang="cs-CZ" sz="3600">
                <a:latin typeface="Calibri" pitchFamily="34" charset="0"/>
              </a:rPr>
              <a:t>vytvořit zástupce, </a:t>
            </a:r>
          </a:p>
          <a:p>
            <a:r>
              <a:rPr lang="cs-CZ" sz="3600">
                <a:latin typeface="Calibri" pitchFamily="34" charset="0"/>
              </a:rPr>
              <a:t>smazat složku,</a:t>
            </a:r>
          </a:p>
          <a:p>
            <a:r>
              <a:rPr lang="cs-CZ" sz="3600">
                <a:latin typeface="Calibri" pitchFamily="34" charset="0"/>
              </a:rPr>
              <a:t>přejmenovat</a:t>
            </a:r>
            <a:br>
              <a:rPr lang="cs-CZ" sz="3600">
                <a:latin typeface="Calibri" pitchFamily="34" charset="0"/>
              </a:rPr>
            </a:br>
            <a:endParaRPr lang="cs-CZ" sz="3600">
              <a:latin typeface="Calibri" pitchFamily="34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203575" y="5373688"/>
            <a:ext cx="151288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2268538" y="692150"/>
            <a:ext cx="5688012" cy="3603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563938" y="1320800"/>
            <a:ext cx="1008062" cy="16764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418" name="Line 10"/>
          <p:cNvSpPr>
            <a:spLocks noChangeShapeType="1"/>
          </p:cNvSpPr>
          <p:nvPr/>
        </p:nvSpPr>
        <p:spPr bwMode="auto">
          <a:xfrm>
            <a:off x="2124075" y="3644900"/>
            <a:ext cx="2447925" cy="792163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 l="55690" t="12302" r="25371" b="52141"/>
          <a:stretch>
            <a:fillRect/>
          </a:stretch>
        </p:blipFill>
        <p:spPr bwMode="auto">
          <a:xfrm>
            <a:off x="179388" y="1668463"/>
            <a:ext cx="4645025" cy="490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 pole 2"/>
          <p:cNvSpPr txBox="1">
            <a:spLocks noChangeArrowheads="1"/>
          </p:cNvSpPr>
          <p:nvPr/>
        </p:nvSpPr>
        <p:spPr bwMode="auto">
          <a:xfrm>
            <a:off x="5148263" y="476250"/>
            <a:ext cx="3876675" cy="221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000">
                <a:latin typeface="Calibri" pitchFamily="34" charset="0"/>
                <a:ea typeface="Calibri" pitchFamily="34" charset="0"/>
                <a:cs typeface="Times New Roman" pitchFamily="18" charset="0"/>
              </a:rPr>
              <a:t>Neoznačený žádný objekt</a:t>
            </a:r>
          </a:p>
        </p:txBody>
      </p:sp>
      <p:sp>
        <p:nvSpPr>
          <p:cNvPr id="18435" name="Obdélník 5"/>
          <p:cNvSpPr>
            <a:spLocks noChangeArrowheads="1"/>
          </p:cNvSpPr>
          <p:nvPr/>
        </p:nvSpPr>
        <p:spPr bwMode="auto">
          <a:xfrm>
            <a:off x="5076825" y="3500438"/>
            <a:ext cx="3948113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Můžeme vložit soubor, složku, zástupce </a:t>
            </a:r>
          </a:p>
          <a:p>
            <a:r>
              <a:rPr lang="cs-CZ" sz="3600">
                <a:latin typeface="Calibri" pitchFamily="34" charset="0"/>
              </a:rPr>
              <a:t>vytvořit novou složku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987675" y="3357563"/>
            <a:ext cx="2305050" cy="7921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3419475" y="5084763"/>
            <a:ext cx="1728788" cy="7207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Kliknutím na nový se otevře další okno</a:t>
            </a: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l="25658" t="14285" r="32735" b="12500"/>
          <a:stretch>
            <a:fillRect/>
          </a:stretch>
        </p:blipFill>
        <p:spPr bwMode="auto">
          <a:xfrm>
            <a:off x="3563938" y="1309688"/>
            <a:ext cx="5413375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5219700" y="1052513"/>
            <a:ext cx="1655763" cy="20891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460" name="Obdélník 7"/>
          <p:cNvSpPr>
            <a:spLocks noChangeArrowheads="1"/>
          </p:cNvSpPr>
          <p:nvPr/>
        </p:nvSpPr>
        <p:spPr bwMode="auto">
          <a:xfrm>
            <a:off x="215900" y="1709738"/>
            <a:ext cx="32035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Můžeme vytvořit novou složku</a:t>
            </a:r>
          </a:p>
          <a:p>
            <a:r>
              <a:rPr lang="cs-CZ" sz="3600">
                <a:latin typeface="Calibri" pitchFamily="34" charset="0"/>
              </a:rPr>
              <a:t>zástupce </a:t>
            </a:r>
          </a:p>
          <a:p>
            <a:r>
              <a:rPr lang="cs-CZ" sz="3600">
                <a:latin typeface="Calibri" pitchFamily="34" charset="0"/>
              </a:rPr>
              <a:t>nový soubor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601788" y="2924175"/>
            <a:ext cx="1962150" cy="3698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Vyzkoušíme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 ploše klikneme na pravé tlačítko myši, vytvoříme novou složku a pojmenujeme ji pokus</a:t>
            </a:r>
          </a:p>
          <a:p>
            <a:r>
              <a:rPr lang="cs-CZ" smtClean="0"/>
              <a:t>Označíme levým tlačítkem myši a klikneme na pravé tlačítko a složku přejmenujeme – vaše příjmení</a:t>
            </a:r>
          </a:p>
          <a:p>
            <a:r>
              <a:rPr lang="cs-CZ" smtClean="0"/>
              <a:t>Otevřeme složku a vytvoříme nový textový editor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77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1763713" y="765175"/>
            <a:ext cx="69119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Vlastní fotogalerie</a:t>
            </a:r>
          </a:p>
          <a:p>
            <a:r>
              <a:rPr lang="cs-CZ">
                <a:latin typeface="Calibri" pitchFamily="34" charset="0"/>
              </a:rPr>
              <a:t>Print screen ze systému Windows7 Professional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1035</TotalTime>
  <Words>229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Použití pravého a levého tlačítka myši</vt:lpstr>
      <vt:lpstr>Po označení souboru nebo složky zmáčkneme-li  pravé tlačítko myši</vt:lpstr>
      <vt:lpstr>Prezentace aplikace PowerPoint</vt:lpstr>
      <vt:lpstr>Prezentace aplikace PowerPoint</vt:lpstr>
      <vt:lpstr>Prezentace aplikace PowerPoint</vt:lpstr>
      <vt:lpstr>Kliknutím na nový se otevře další okno</vt:lpstr>
      <vt:lpstr>Vyzkoušíme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32</cp:revision>
  <dcterms:created xsi:type="dcterms:W3CDTF">2012-09-16T14:17:01Z</dcterms:created>
  <dcterms:modified xsi:type="dcterms:W3CDTF">2012-11-26T06:57:04Z</dcterms:modified>
</cp:coreProperties>
</file>