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9" r:id="rId8"/>
    <p:sldId id="265" r:id="rId9"/>
    <p:sldId id="266" r:id="rId10"/>
    <p:sldId id="267" r:id="rId11"/>
    <p:sldId id="268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67" autoAdjust="0"/>
  </p:normalViewPr>
  <p:slideViewPr>
    <p:cSldViewPr>
      <p:cViewPr varScale="1">
        <p:scale>
          <a:sx n="107" d="100"/>
          <a:sy n="107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10608-90F3-4CC8-B690-921B7CCCE97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09D88-BB10-4675-BD93-3892F8AC4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F2655-C0B5-4682-9E28-8822D2B6D82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2B69-8796-4CE0-9093-95FF0298C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6BBD5-DD84-4317-90CF-001DE7C3DEA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B672B-EAF7-4602-A3E9-68A51FA83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1FCB0-F371-4402-95D5-CAAD88A3717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D5C5-6076-4AE6-9310-B4E100D622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A36BA2-7D3C-4FC6-9CC8-847188DE01A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D9ABE-486F-48BA-9886-2C4BBD266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C5292-111D-440B-881A-1708429988E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ADEBB-35D6-4DE0-A0DA-9797E6C50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57510-EC88-45A1-AC76-AD5C36CFAEF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6B003-6E3A-4FF5-9700-22BBDCB900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23F4F-018C-4B83-AE62-E6372B65EF7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889DE-2DC8-437F-A36C-9DB6D76585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7BE11-B04F-444F-B0B0-A92AE1FFF35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49657-C646-4C67-AAE4-7BAE83DFE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7159D-D794-416D-9658-E21E365BA0C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04DC8-44AC-44CA-8CBE-71B6C8844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745DB-8A0C-4572-9DCD-A0ED3D10D2B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CC67-A0B7-431A-AB3A-92DFDF14A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CD8FEC-DCE0-4477-9664-BFB4E06EF79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142C8C8-2977-4F55-BF56-52795BEB71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Soubor, pojmenování a uložení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4.11.2012,</a:t>
            </a:r>
            <a:r>
              <a:rPr lang="cs-CZ" sz="2000">
                <a:cs typeface="Arial" charset="0"/>
              </a:rPr>
              <a:t> </a:t>
            </a:r>
            <a:r>
              <a:rPr lang="cs-CZ" sz="2000">
                <a:cs typeface="Times New Roman" pitchFamily="18" charset="0"/>
              </a:rPr>
              <a:t>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VY_32_inovace_11_ICT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  <a:t>Co je to soubor?</a:t>
            </a:r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smtClean="0"/>
              <a:t>Je to základní prvek se kterým pracuje uživatel</a:t>
            </a:r>
          </a:p>
          <a:p>
            <a:r>
              <a:rPr lang="cs-CZ" sz="4800" smtClean="0"/>
              <a:t>Obsahuje určité informace</a:t>
            </a:r>
          </a:p>
          <a:p>
            <a:r>
              <a:rPr lang="cs-CZ" sz="4800" smtClean="0"/>
              <a:t>Může to být text, obrázek, tabulka, zdrojový kód, hudba, film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930400"/>
          </a:xfrm>
        </p:spPr>
        <p:txBody>
          <a:bodyPr/>
          <a:lstStyle/>
          <a:p>
            <a:r>
              <a:rPr lang="cs-CZ" sz="4800" smtClean="0"/>
              <a:t>Soubor označujeme</a:t>
            </a:r>
            <a:br>
              <a:rPr lang="cs-CZ" sz="4800" smtClean="0"/>
            </a:br>
            <a:r>
              <a:rPr lang="cs-CZ" sz="4800" smtClean="0"/>
              <a:t> jménem a příponou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2481263" y="1844675"/>
            <a:ext cx="4679950" cy="11525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6600" b="1" smtClean="0"/>
              <a:t>zkouška.txt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1704975" y="3357563"/>
            <a:ext cx="5473700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Jméno, může mít až 254 znaků, ale nesmí obsahovat tyto znaky </a:t>
            </a:r>
            <a:r>
              <a:rPr lang="cs-CZ" sz="6600" b="1">
                <a:latin typeface="Calibri" pitchFamily="34" charset="0"/>
              </a:rPr>
              <a:t>\ / : * ? &lt; &gt;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555875" y="1628775"/>
            <a:ext cx="215900" cy="43180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867400" y="1628775"/>
            <a:ext cx="649288" cy="461963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1331913" y="1052513"/>
            <a:ext cx="6624637" cy="16557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800" smtClean="0"/>
              <a:t>Mezi jménem a                   příponou je vždy tečka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850900"/>
          </a:xfrm>
        </p:spPr>
        <p:txBody>
          <a:bodyPr/>
          <a:lstStyle/>
          <a:p>
            <a:r>
              <a:rPr lang="cs-CZ" sz="6600" b="1" smtClean="0"/>
              <a:t>zkouška.txt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5538788" y="981075"/>
            <a:ext cx="360362" cy="1008063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8" name="TextovéPole 9"/>
          <p:cNvSpPr txBox="1">
            <a:spLocks noChangeArrowheads="1"/>
          </p:cNvSpPr>
          <p:nvPr/>
        </p:nvSpPr>
        <p:spPr bwMode="auto">
          <a:xfrm>
            <a:off x="900113" y="2924175"/>
            <a:ext cx="7521575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Přípona souboru</a:t>
            </a:r>
            <a:r>
              <a:rPr lang="cs-CZ" sz="4400"/>
              <a:t> </a:t>
            </a:r>
            <a:r>
              <a:rPr lang="cs-CZ" sz="4400">
                <a:latin typeface="Calibri" pitchFamily="34" charset="0"/>
              </a:rPr>
              <a:t>označuje typ souboru, to znamená, že podle přípony systém pozná,</a:t>
            </a:r>
            <a:r>
              <a:rPr lang="cs-CZ" sz="4400"/>
              <a:t> </a:t>
            </a:r>
            <a:r>
              <a:rPr lang="cs-CZ" sz="4400">
                <a:latin typeface="Calibri" pitchFamily="34" charset="0"/>
              </a:rPr>
              <a:t>jestli soubor obsahuje text, obrázek, hudbu atd.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539750" y="25400"/>
            <a:ext cx="8229600" cy="2376488"/>
          </a:xfrm>
        </p:spPr>
        <p:txBody>
          <a:bodyPr/>
          <a:lstStyle/>
          <a:p>
            <a:r>
              <a:rPr lang="cs-CZ" smtClean="0"/>
              <a:t>Různé druhy přípon se vztahují k programům, které tyto soubory spouští nebo zobrazují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2492375"/>
            <a:ext cx="8424862" cy="1512888"/>
          </a:xfrm>
        </p:spPr>
        <p:txBody>
          <a:bodyPr/>
          <a:lstStyle/>
          <a:p>
            <a:pPr algn="ctr"/>
            <a:r>
              <a:rPr lang="cs-CZ" sz="4000" smtClean="0"/>
              <a:t>Systém Windows 7 je běžnému uživateli ani nezobrazí</a:t>
            </a:r>
          </a:p>
        </p:txBody>
      </p:sp>
      <p:pic>
        <p:nvPicPr>
          <p:cNvPr id="17411" name="Picture 5"/>
          <p:cNvPicPr>
            <a:picLocks noChangeAspect="1" noChangeArrowheads="1"/>
          </p:cNvPicPr>
          <p:nvPr/>
        </p:nvPicPr>
        <p:blipFill>
          <a:blip r:embed="rId2"/>
          <a:srcRect l="63855" t="13483" r="24097" b="60803"/>
          <a:stretch>
            <a:fillRect/>
          </a:stretch>
        </p:blipFill>
        <p:spPr bwMode="auto">
          <a:xfrm>
            <a:off x="60325" y="3860800"/>
            <a:ext cx="227965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3059113" y="4149725"/>
            <a:ext cx="554513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Zobrazuje ikony, které charakterizují daný typ souboru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 rot="10800000" flipV="1">
            <a:off x="214313" y="1365250"/>
            <a:ext cx="8931275" cy="4721225"/>
          </a:xfrm>
        </p:spPr>
        <p:txBody>
          <a:bodyPr>
            <a:spAutoFit/>
          </a:bodyPr>
          <a:lstStyle/>
          <a:p>
            <a:pPr algn="l"/>
            <a:r>
              <a:rPr lang="cs-CZ" sz="4000" smtClean="0"/>
              <a:t/>
            </a:r>
            <a:br>
              <a:rPr lang="cs-CZ" sz="4000" smtClean="0"/>
            </a:br>
            <a:r>
              <a:rPr lang="cs-CZ" b="1" smtClean="0"/>
              <a:t>txt, doc, docx	- textový editor</a:t>
            </a:r>
            <a:br>
              <a:rPr lang="cs-CZ" b="1" smtClean="0"/>
            </a:br>
            <a:r>
              <a:rPr lang="cs-CZ" b="1" smtClean="0"/>
              <a:t>jpg, png, gif 	- obrázek, fotografie</a:t>
            </a:r>
            <a:br>
              <a:rPr lang="cs-CZ" b="1" smtClean="0"/>
            </a:br>
            <a:r>
              <a:rPr lang="cs-CZ" b="1" smtClean="0"/>
              <a:t>mp3, wav		- hudba</a:t>
            </a:r>
            <a:br>
              <a:rPr lang="cs-CZ" b="1" smtClean="0"/>
            </a:br>
            <a:r>
              <a:rPr lang="cs-CZ" b="1" smtClean="0"/>
              <a:t>exe				- spustitelný soubor</a:t>
            </a:r>
            <a:br>
              <a:rPr lang="cs-CZ" b="1" smtClean="0"/>
            </a:br>
            <a:r>
              <a:rPr lang="cs-CZ" b="1" smtClean="0"/>
              <a:t>html			- soubor internetové  				</a:t>
            </a:r>
            <a:r>
              <a:rPr lang="cs-CZ" b="1" smtClean="0">
                <a:latin typeface="Arial" charset="0"/>
              </a:rPr>
              <a:t>  </a:t>
            </a:r>
            <a:r>
              <a:rPr lang="cs-CZ" b="1" smtClean="0"/>
              <a:t>stránky </a:t>
            </a:r>
          </a:p>
        </p:txBody>
      </p:sp>
      <p:sp>
        <p:nvSpPr>
          <p:cNvPr id="18434" name="TextovéPole 5"/>
          <p:cNvSpPr txBox="1">
            <a:spLocks noChangeArrowheads="1"/>
          </p:cNvSpPr>
          <p:nvPr/>
        </p:nvSpPr>
        <p:spPr bwMode="auto">
          <a:xfrm>
            <a:off x="1771650" y="701675"/>
            <a:ext cx="185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35" name="Obdélník 6"/>
          <p:cNvSpPr>
            <a:spLocks noChangeArrowheads="1"/>
          </p:cNvSpPr>
          <p:nvPr/>
        </p:nvSpPr>
        <p:spPr bwMode="auto">
          <a:xfrm>
            <a:off x="1258888" y="239713"/>
            <a:ext cx="63373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Nejznámější přípony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Vytvoření souboru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611188" y="1628775"/>
            <a:ext cx="8229600" cy="4525963"/>
          </a:xfrm>
        </p:spPr>
        <p:txBody>
          <a:bodyPr/>
          <a:lstStyle/>
          <a:p>
            <a:r>
              <a:rPr lang="cs-CZ" sz="4400" smtClean="0"/>
              <a:t>Na ploše klikneme na pravé tlačítko myši </a:t>
            </a:r>
          </a:p>
          <a:p>
            <a:r>
              <a:rPr lang="cs-CZ" sz="4400" smtClean="0"/>
              <a:t>Najedeme myší na nový</a:t>
            </a:r>
          </a:p>
          <a:p>
            <a:r>
              <a:rPr lang="cs-CZ" sz="4400" smtClean="0"/>
              <a:t>Vybereme textový dokument</a:t>
            </a:r>
          </a:p>
          <a:p>
            <a:r>
              <a:rPr lang="cs-CZ" sz="4400" smtClean="0"/>
              <a:t>Otevřeme ho a napíšeme své jméno a příjmení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Uložení souboru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-1524" t="-3860" r="78316" b="67075"/>
          <a:stretch>
            <a:fillRect/>
          </a:stretch>
        </p:blipFill>
        <p:spPr bwMode="auto">
          <a:xfrm>
            <a:off x="3276600" y="1484313"/>
            <a:ext cx="4824413" cy="430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395288" y="1628775"/>
            <a:ext cx="25209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Myší najedeme na </a:t>
            </a:r>
            <a:r>
              <a:rPr lang="cs-CZ" sz="4000"/>
              <a:t>S</a:t>
            </a:r>
            <a:r>
              <a:rPr lang="cs-CZ" sz="4000">
                <a:latin typeface="Calibri" pitchFamily="34" charset="0"/>
              </a:rPr>
              <a:t>oubor a klikneme na </a:t>
            </a:r>
            <a:r>
              <a:rPr lang="cs-CZ" sz="4000"/>
              <a:t>U</a:t>
            </a:r>
            <a:r>
              <a:rPr lang="cs-CZ" sz="4000">
                <a:latin typeface="Calibri" pitchFamily="34" charset="0"/>
              </a:rPr>
              <a:t>ložit jako</a:t>
            </a:r>
            <a:r>
              <a:rPr lang="cs-CZ" sz="4000"/>
              <a:t>…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979613" y="3829050"/>
            <a:ext cx="1871662" cy="16271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 r="49182" b="30350"/>
          <a:stretch>
            <a:fillRect/>
          </a:stretch>
        </p:blipFill>
        <p:spPr bwMode="auto">
          <a:xfrm>
            <a:off x="2195513" y="2420938"/>
            <a:ext cx="5184775" cy="399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147050" cy="2146300"/>
          </a:xfrm>
        </p:spPr>
        <p:txBody>
          <a:bodyPr/>
          <a:lstStyle/>
          <a:p>
            <a:r>
              <a:rPr lang="cs-CZ" smtClean="0"/>
              <a:t>Teď najdeme místo kam chceme soubor uložit – klikneme na počítač nebo sjedeme posuvníkem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419475" y="2133600"/>
            <a:ext cx="3240088" cy="15113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116013" y="2133600"/>
            <a:ext cx="2447925" cy="280828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 r="37163" b="32169"/>
          <a:stretch>
            <a:fillRect/>
          </a:stretch>
        </p:blipFill>
        <p:spPr bwMode="auto">
          <a:xfrm>
            <a:off x="1187450" y="1628775"/>
            <a:ext cx="7643813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 najdeme místní disk C:\ složku škola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851275" y="1125538"/>
            <a:ext cx="2665413" cy="270351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3"/>
          <p:cNvPicPr>
            <a:picLocks noChangeAspect="1" noChangeArrowheads="1"/>
          </p:cNvPicPr>
          <p:nvPr/>
        </p:nvPicPr>
        <p:blipFill>
          <a:blip r:embed="rId2"/>
          <a:srcRect r="36749" b="30893"/>
          <a:stretch>
            <a:fillRect/>
          </a:stretch>
        </p:blipFill>
        <p:spPr bwMode="auto">
          <a:xfrm>
            <a:off x="1123950" y="844550"/>
            <a:ext cx="7138988" cy="438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7064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Pojmenování souboru</a:t>
            </a:r>
            <a:endParaRPr lang="cs-CZ" dirty="0"/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227013" y="5481638"/>
            <a:ext cx="87122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Zde napíšeme jméno souboru a dáme uložit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268538" y="4365625"/>
            <a:ext cx="1295400" cy="12954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219700" y="4941888"/>
            <a:ext cx="1296988" cy="136683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Pojmenování souboru</a:t>
            </a:r>
          </a:p>
        </p:txBody>
      </p:sp>
      <p:pic>
        <p:nvPicPr>
          <p:cNvPr id="24578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51160" r="74724" b="30893"/>
          <a:stretch>
            <a:fillRect/>
          </a:stretch>
        </p:blipFill>
        <p:spPr>
          <a:xfrm>
            <a:off x="468313" y="1844675"/>
            <a:ext cx="8116887" cy="3240088"/>
          </a:xfrm>
        </p:spPr>
      </p:pic>
      <p:sp>
        <p:nvSpPr>
          <p:cNvPr id="24579" name="Obdélník 4"/>
          <p:cNvSpPr>
            <a:spLocks noChangeArrowheads="1"/>
          </p:cNvSpPr>
          <p:nvPr/>
        </p:nvSpPr>
        <p:spPr bwMode="auto">
          <a:xfrm>
            <a:off x="1979613" y="5373688"/>
            <a:ext cx="59055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přípona souboru</a:t>
            </a:r>
          </a:p>
        </p:txBody>
      </p:sp>
      <p:cxnSp>
        <p:nvCxnSpPr>
          <p:cNvPr id="6" name="Přímá spojnice se šipkou 5"/>
          <p:cNvCxnSpPr>
            <a:stCxn id="24579" idx="0"/>
          </p:cNvCxnSpPr>
          <p:nvPr/>
        </p:nvCxnSpPr>
        <p:spPr>
          <a:xfrm flipV="1">
            <a:off x="4932363" y="3284538"/>
            <a:ext cx="1584325" cy="208915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6477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		</a:t>
            </a:r>
          </a:p>
        </p:txBody>
      </p:sp>
      <p:sp>
        <p:nvSpPr>
          <p:cNvPr id="25602" name="Obdélník 3"/>
          <p:cNvSpPr>
            <a:spLocks noChangeArrowheads="1"/>
          </p:cNvSpPr>
          <p:nvPr/>
        </p:nvSpPr>
        <p:spPr bwMode="auto">
          <a:xfrm>
            <a:off x="1692275" y="790575"/>
            <a:ext cx="69119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/>
              <a:t>V</a:t>
            </a:r>
            <a:r>
              <a:rPr lang="cs-CZ">
                <a:latin typeface="Calibri" pitchFamily="34" charset="0"/>
              </a:rPr>
              <a:t>lastní fotogalerie</a:t>
            </a:r>
          </a:p>
          <a:p>
            <a:r>
              <a:rPr lang="cs-CZ"/>
              <a:t>P</a:t>
            </a:r>
            <a:r>
              <a:rPr lang="cs-CZ">
                <a:latin typeface="Calibri" pitchFamily="34" charset="0"/>
              </a:rPr>
              <a:t>rint screen ze systému Windows7 Professional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757</TotalTime>
  <Words>274</Words>
  <Application>Microsoft Office PowerPoint</Application>
  <PresentationFormat>Předvádění na obrazovce (4:3)</PresentationFormat>
  <Paragraphs>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Co je to soubor?</vt:lpstr>
      <vt:lpstr>Soubor označujeme  jménem a příponou</vt:lpstr>
      <vt:lpstr>zkouška.txt</vt:lpstr>
      <vt:lpstr>Různé druhy přípon se vztahují k programům, které tyto soubory spouští nebo zobrazují</vt:lpstr>
      <vt:lpstr> txt, doc, docx - textový editor jpg, png, gif  - obrázek, fotografie mp3, wav  - hudba exe    - spustitelný soubor html   - soubor internetové        stránky </vt:lpstr>
      <vt:lpstr>Vytvoření souboru</vt:lpstr>
      <vt:lpstr>Uložení souboru</vt:lpstr>
      <vt:lpstr>Teď najdeme místo kam chceme soubor uložit – klikneme na počítač nebo sjedeme posuvníkem</vt:lpstr>
      <vt:lpstr>A najdeme místní disk C:\ složku škola</vt:lpstr>
      <vt:lpstr>Pojmenování souboru</vt:lpstr>
      <vt:lpstr>Pojmenování souboru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39</cp:revision>
  <dcterms:created xsi:type="dcterms:W3CDTF">2012-09-16T14:17:01Z</dcterms:created>
  <dcterms:modified xsi:type="dcterms:W3CDTF">2012-11-26T06:58:08Z</dcterms:modified>
</cp:coreProperties>
</file>