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4" r:id="rId4"/>
    <p:sldId id="263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B2238-B11D-435B-B74E-28A5B80FE8AA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0971A-F4E2-4613-9E07-6F79E46AE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4A8A9-EBAA-4CED-B507-1AF10BC1D69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498FD-6CD9-40F9-B305-D4AE244B69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313F0B-9958-4473-B410-881BBB4A9CB2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61905-E656-4C2F-9B01-7A255489F4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9659E-F0D9-4D8E-8BEC-0596CA9ED44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22EC3-F16A-4DFC-B158-AD12F30269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8EEFE-9638-4EA3-9D48-11DADC55B8E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B4564-6AA4-4276-893E-6B47FD9720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C8080-FB04-46AC-A61F-833170E9B64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1D3FA-A21C-4A3B-8909-7EAA90E38B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32239-64F2-4C7D-A8B9-30C19ED1BE7B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0FF2A-B78D-430E-BD22-F7295D393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E7CC9-8F32-42BD-9F5D-8D3650AEF84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0E0189-3FA0-4AD8-973E-F7B5712857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B7CB62-8121-499E-84AA-592B9473FB3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DDAFFA-7088-496F-BD55-1A02E31084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094F1-4D5A-496B-A398-846CD0DC31B6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3C0AA-D569-48D3-8501-DB70F38AD1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2FD27-FBCA-42EB-B4B4-758AD3F58DC4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5D4B9-58D1-46D7-975D-9BF602276D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500">
              <a:schemeClr val="accent2">
                <a:lumMod val="60000"/>
                <a:lumOff val="40000"/>
              </a:schemeClr>
            </a:gs>
            <a:gs pos="18000">
              <a:srgbClr val="FFEFD1"/>
            </a:gs>
            <a:gs pos="64999">
              <a:srgbClr val="F0EBD5"/>
            </a:gs>
            <a:gs pos="100000">
              <a:schemeClr val="accent5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739FCD-E62E-4B32-9459-BCB7DA63EEA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F01C5CB-48BB-4FEE-A0BA-F91A741887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Kopírování, přesouvání a mazání souboru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ea typeface="Times New Roman" pitchFamily="18" charset="0"/>
                <a:cs typeface="Arial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12.11.2012,  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VY_32_inovace_12_ICT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01 </a:t>
            </a:r>
            <a:r>
              <a:rPr lang="sv-SE" sz="2800" dirty="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Kopírování souboru</a:t>
            </a:r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052513"/>
            <a:ext cx="8713788" cy="56165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Abychom mohli kopírovat musíme soubor označit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Myší najedeme na záložku uspořádat a zvolíme kopírovat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Nebo použijeme </a:t>
            </a:r>
            <a:r>
              <a:rPr lang="cs-CZ" dirty="0"/>
              <a:t>pravé tlačítko myši</a:t>
            </a:r>
          </a:p>
        </p:txBody>
      </p:sp>
      <p:pic>
        <p:nvPicPr>
          <p:cNvPr id="14339" name="Picture 4"/>
          <p:cNvPicPr>
            <a:picLocks noChangeAspect="1" noChangeArrowheads="1"/>
          </p:cNvPicPr>
          <p:nvPr/>
        </p:nvPicPr>
        <p:blipFill>
          <a:blip r:embed="rId2"/>
          <a:srcRect r="50958" b="75473"/>
          <a:stretch>
            <a:fillRect/>
          </a:stretch>
        </p:blipFill>
        <p:spPr bwMode="auto">
          <a:xfrm>
            <a:off x="179388" y="3573463"/>
            <a:ext cx="8707437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1476375" y="2636838"/>
            <a:ext cx="4608513" cy="1944687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258888" y="3140075"/>
            <a:ext cx="217487" cy="208915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Přesouvání souboru</a:t>
            </a:r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052513"/>
            <a:ext cx="8713788" cy="56165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Abychom mohli přesunout soubor, označíme ho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Myší najedeme na záložku uspořádat a zvolíme vyjmout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Nebo použijeme </a:t>
            </a:r>
            <a:r>
              <a:rPr lang="cs-CZ" dirty="0"/>
              <a:t>pravé tlačítko myši</a:t>
            </a:r>
          </a:p>
        </p:txBody>
      </p:sp>
      <p:pic>
        <p:nvPicPr>
          <p:cNvPr id="15363" name="Picture 4"/>
          <p:cNvPicPr>
            <a:picLocks noChangeAspect="1" noChangeArrowheads="1"/>
          </p:cNvPicPr>
          <p:nvPr/>
        </p:nvPicPr>
        <p:blipFill>
          <a:blip r:embed="rId2"/>
          <a:srcRect r="50958" b="75473"/>
          <a:stretch>
            <a:fillRect/>
          </a:stretch>
        </p:blipFill>
        <p:spPr bwMode="auto">
          <a:xfrm>
            <a:off x="179388" y="3068638"/>
            <a:ext cx="8707437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1476375" y="2205038"/>
            <a:ext cx="4608513" cy="1944687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258888" y="2708275"/>
            <a:ext cx="109537" cy="17287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r>
              <a:rPr lang="cs-CZ" smtClean="0"/>
              <a:t>Vložení souboru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834063"/>
          </a:xfrm>
        </p:spPr>
        <p:txBody>
          <a:bodyPr/>
          <a:lstStyle/>
          <a:p>
            <a:r>
              <a:rPr lang="cs-CZ" smtClean="0"/>
              <a:t>Nastavíme kurzor přesně na místo, kam chceme soubor zkopírovat nebo přesunout</a:t>
            </a:r>
          </a:p>
          <a:p>
            <a:r>
              <a:rPr lang="cs-CZ" smtClean="0"/>
              <a:t>Myší najedeme na záložku uspořádat 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Dáme vložit</a:t>
            </a:r>
          </a:p>
          <a:p>
            <a:r>
              <a:rPr lang="cs-CZ" smtClean="0">
                <a:solidFill>
                  <a:srgbClr val="000000"/>
                </a:solidFill>
              </a:rPr>
              <a:t>Nebo použijeme pravé tlačítko</a:t>
            </a:r>
          </a:p>
          <a:p>
            <a:endParaRPr lang="cs-CZ" smtClean="0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 r="57164" b="75198"/>
          <a:stretch>
            <a:fillRect/>
          </a:stretch>
        </p:blipFill>
        <p:spPr bwMode="auto">
          <a:xfrm>
            <a:off x="323850" y="2608263"/>
            <a:ext cx="87122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se šipkou 5"/>
          <p:cNvCxnSpPr/>
          <p:nvPr/>
        </p:nvCxnSpPr>
        <p:spPr>
          <a:xfrm flipH="1">
            <a:off x="1763713" y="2492375"/>
            <a:ext cx="4176712" cy="12969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1331913" y="4868863"/>
            <a:ext cx="1223962" cy="79216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Mazání </a:t>
            </a:r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souboru</a:t>
            </a:r>
            <a:b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761038"/>
          </a:xfrm>
        </p:spPr>
        <p:txBody>
          <a:bodyPr/>
          <a:lstStyle/>
          <a:p>
            <a:r>
              <a:rPr lang="cs-CZ" smtClean="0"/>
              <a:t>Označíme soubor, který chceme smazat</a:t>
            </a:r>
          </a:p>
          <a:p>
            <a:r>
              <a:rPr lang="cs-CZ" smtClean="0"/>
              <a:t>Myší najedeme na záložku uspořádat 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Dáme odstranit</a:t>
            </a:r>
          </a:p>
          <a:p>
            <a:r>
              <a:rPr lang="cs-CZ" smtClean="0"/>
              <a:t>Nebo požijeme pravé tlačítko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 l="11935" t="6746" r="38869" b="50992"/>
          <a:stretch>
            <a:fillRect/>
          </a:stretch>
        </p:blipFill>
        <p:spPr bwMode="auto">
          <a:xfrm>
            <a:off x="1692275" y="2203450"/>
            <a:ext cx="5543550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3419475" y="2060575"/>
            <a:ext cx="2160588" cy="8636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2673350" y="4797425"/>
            <a:ext cx="458788" cy="3778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229600" cy="6477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Použité zdroje: 	</a:t>
            </a:r>
          </a:p>
        </p:txBody>
      </p:sp>
      <p:sp>
        <p:nvSpPr>
          <p:cNvPr id="18434" name="Obdélník 3"/>
          <p:cNvSpPr>
            <a:spLocks noChangeArrowheads="1"/>
          </p:cNvSpPr>
          <p:nvPr/>
        </p:nvSpPr>
        <p:spPr bwMode="auto">
          <a:xfrm>
            <a:off x="1619250" y="908050"/>
            <a:ext cx="6913563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KOVÁŘOVÁ, Libuše. </a:t>
            </a:r>
            <a:r>
              <a:rPr lang="cs-CZ" i="1">
                <a:latin typeface="Calibri" pitchFamily="34" charset="0"/>
              </a:rPr>
              <a:t>Informatika pro základní školy</a:t>
            </a:r>
            <a:r>
              <a:rPr lang="cs-CZ">
                <a:latin typeface="Calibri" pitchFamily="34" charset="0"/>
              </a:rPr>
              <a:t>. Vyd. 2. Kralice na Hané, 2009.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ISBN 978-80-7402-017-93. </a:t>
            </a:r>
          </a:p>
          <a:p>
            <a:r>
              <a:rPr lang="cs-CZ">
                <a:latin typeface="Calibri" pitchFamily="34" charset="0"/>
              </a:rPr>
              <a:t>Vlastní fotogalerie</a:t>
            </a:r>
          </a:p>
          <a:p>
            <a:r>
              <a:rPr lang="cs-CZ">
                <a:latin typeface="Calibri" pitchFamily="34" charset="0"/>
              </a:rPr>
              <a:t>Printscreen ze systému Windows7 Professional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739</TotalTime>
  <Words>171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Kopírování souboru </vt:lpstr>
      <vt:lpstr>Přesouvání souboru </vt:lpstr>
      <vt:lpstr>Vložení souboru</vt:lpstr>
      <vt:lpstr>Mazání souboru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34</cp:revision>
  <dcterms:created xsi:type="dcterms:W3CDTF">2012-09-16T14:17:01Z</dcterms:created>
  <dcterms:modified xsi:type="dcterms:W3CDTF">2012-11-26T06:59:11Z</dcterms:modified>
</cp:coreProperties>
</file>