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3" r:id="rId3"/>
    <p:sldId id="272" r:id="rId4"/>
    <p:sldId id="271" r:id="rId5"/>
    <p:sldId id="274" r:id="rId6"/>
    <p:sldId id="275" r:id="rId7"/>
    <p:sldId id="276" r:id="rId8"/>
    <p:sldId id="277" r:id="rId9"/>
    <p:sldId id="270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41D694-8771-4401-ADFF-EA07F2BBC678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DFD826-1F8A-417B-89E2-EFA624135A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2E0460-5F00-41B6-9CE0-6071635C27B2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04B14-7A60-46AF-8F0E-F146A42E14A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DF5E9-291E-4476-BE76-60EDB845F57B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4F195-6018-4FFC-A124-31BB6288CB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8EBAD6-1FE0-459E-9A30-0DF5CCF83A05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9F6A12-A609-4ECE-A018-B5D0DAD2101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D0854B-6993-45FD-AB54-8998FB88716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094361-C732-4CAD-994E-82027673CB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653CF-B37D-4600-B652-5CA947B9D48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B5F213-79B0-405D-923E-14C0DE50960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F86887-24D0-47FB-AE94-D765347A287A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70C84-70DB-4C23-B99B-AD1759DA3E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6DBAEA-0DC4-476C-B476-96B7DF8E67EF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484D97-C9C1-45C9-8D3B-0B6036AB78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51EEC6-F2FD-43BE-8C92-EF764A19A7ED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811F18-BE0D-4123-A64F-715EEE00049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CD325D-CD37-4A82-94B0-76954FD4D5E7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0490F9-4415-4F6E-B75C-0C9B1F0A6E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12A1C0-D6C9-4A03-AEF8-8D9C63A56F36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507002D-CBC4-43DF-AB7C-B43747CD44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8000">
              <a:srgbClr val="FF6633">
                <a:alpha val="41000"/>
              </a:srgbClr>
            </a:gs>
            <a:gs pos="42000">
              <a:srgbClr val="FFFF00">
                <a:alpha val="52000"/>
              </a:srgbClr>
            </a:gs>
            <a:gs pos="75000">
              <a:srgbClr val="01A78F">
                <a:alpha val="45000"/>
              </a:srgbClr>
            </a:gs>
            <a:gs pos="100000">
              <a:srgbClr val="3366FF">
                <a:alpha val="35000"/>
              </a:srgb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54DE3DD-DEC2-48BD-8A62-E91BBD5BD884}" type="datetimeFigureOut">
              <a:rPr lang="cs-CZ"/>
              <a:pPr>
                <a:defRPr/>
              </a:pPr>
              <a:t>26.11.2012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D1579ED-A8AA-49E9-B7A0-6B941EBCA7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Obdélník 5"/>
          <p:cNvSpPr>
            <a:spLocks noChangeArrowheads="1"/>
          </p:cNvSpPr>
          <p:nvPr/>
        </p:nvSpPr>
        <p:spPr bwMode="auto">
          <a:xfrm>
            <a:off x="1476375" y="3759200"/>
            <a:ext cx="6364288" cy="2743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2400" b="1">
                <a:solidFill>
                  <a:srgbClr val="000000"/>
                </a:solidFill>
                <a:cs typeface="Arial" charset="0"/>
              </a:rPr>
              <a:t>Tvoření složek a zástupců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ea typeface="Times New Roman" pitchFamily="18" charset="0"/>
                <a:cs typeface="Arial" charset="0"/>
              </a:rPr>
              <a:t>Anotace: Výklad nového 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iva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Autor: Iveta Paster</a:t>
            </a:r>
            <a:r>
              <a:rPr lang="cs-CZ" sz="2000">
                <a:cs typeface="Arial" charset="0"/>
              </a:rPr>
              <a:t>ň</a:t>
            </a:r>
            <a:r>
              <a:rPr lang="cs-CZ" sz="2000">
                <a:cs typeface="Times New Roman" pitchFamily="18" charset="0"/>
              </a:rPr>
              <a:t>áková, 2012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Ov</a:t>
            </a:r>
            <a:r>
              <a:rPr lang="cs-CZ" sz="2000">
                <a:cs typeface="Arial" charset="0"/>
              </a:rPr>
              <a:t>ěř</a:t>
            </a:r>
            <a:r>
              <a:rPr lang="cs-CZ" sz="2000">
                <a:cs typeface="Times New Roman" pitchFamily="18" charset="0"/>
              </a:rPr>
              <a:t>ení ve výuce 19.11. 2012,  4.t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ída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Vyu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ovací p</a:t>
            </a:r>
            <a:r>
              <a:rPr lang="cs-CZ" sz="2000">
                <a:cs typeface="Arial" charset="0"/>
              </a:rPr>
              <a:t>ř</a:t>
            </a:r>
            <a:r>
              <a:rPr lang="cs-CZ" sz="2000">
                <a:cs typeface="Times New Roman" pitchFamily="18" charset="0"/>
              </a:rPr>
              <a:t>edm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t: Informatika 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Times New Roman" pitchFamily="18" charset="0"/>
              </a:rPr>
              <a:t>Vzd</a:t>
            </a:r>
            <a:r>
              <a:rPr lang="cs-CZ" sz="2000">
                <a:cs typeface="Arial" charset="0"/>
              </a:rPr>
              <a:t>ě</a:t>
            </a:r>
            <a:r>
              <a:rPr lang="cs-CZ" sz="2000">
                <a:cs typeface="Times New Roman" pitchFamily="18" charset="0"/>
              </a:rPr>
              <a:t>lávací oblast : Základy práce s po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íta</a:t>
            </a:r>
            <a:r>
              <a:rPr lang="cs-CZ" sz="2000">
                <a:cs typeface="Arial" charset="0"/>
              </a:rPr>
              <a:t>č</a:t>
            </a:r>
            <a:r>
              <a:rPr lang="cs-CZ" sz="2000">
                <a:cs typeface="Times New Roman" pitchFamily="18" charset="0"/>
              </a:rPr>
              <a:t>em</a:t>
            </a:r>
          </a:p>
          <a:p>
            <a:pPr algn="ctr">
              <a:spcBef>
                <a:spcPts val="600"/>
              </a:spcBef>
            </a:pPr>
            <a:r>
              <a:rPr lang="cs-CZ" sz="2000">
                <a:cs typeface="Arial" charset="0"/>
              </a:rPr>
              <a:t>Čí</a:t>
            </a:r>
            <a:r>
              <a:rPr lang="cs-CZ" sz="2000">
                <a:cs typeface="Times New Roman" pitchFamily="18" charset="0"/>
              </a:rPr>
              <a:t>slo materiálu: VY_32_inovace_13_ICT I.</a:t>
            </a:r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90888" y="1373188"/>
            <a:ext cx="2560637" cy="2232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5" name="Nadpis 1"/>
          <p:cNvSpPr txBox="1">
            <a:spLocks/>
          </p:cNvSpPr>
          <p:nvPr/>
        </p:nvSpPr>
        <p:spPr bwMode="auto">
          <a:xfrm>
            <a:off x="539750" y="260350"/>
            <a:ext cx="8135938" cy="1081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  <a:t>Základní škola a Mateřská škola, Baška, p. o.</a:t>
            </a:r>
            <a:br>
              <a:rPr lang="pl-PL" sz="2800" b="1" dirty="0">
                <a:solidFill>
                  <a:srgbClr val="000000"/>
                </a:solidFill>
                <a:latin typeface="Times New Roman" pitchFamily="18" charset="0"/>
              </a:rPr>
            </a:br>
            <a:r>
              <a:rPr lang="sv-SE" sz="2800" dirty="0">
                <a:solidFill>
                  <a:srgbClr val="000000"/>
                </a:solidFill>
                <a:latin typeface="Times New Roman" pitchFamily="18" charset="0"/>
              </a:rPr>
              <a:t>Baška 137, 739 </a:t>
            </a:r>
            <a:r>
              <a:rPr lang="sv-SE" sz="2800">
                <a:solidFill>
                  <a:srgbClr val="000000"/>
                </a:solidFill>
                <a:latin typeface="Times New Roman" pitchFamily="18" charset="0"/>
              </a:rPr>
              <a:t>01 </a:t>
            </a:r>
            <a:r>
              <a:rPr lang="sv-SE" sz="2800" smtClean="0">
                <a:solidFill>
                  <a:srgbClr val="000000"/>
                </a:solidFill>
                <a:latin typeface="Times New Roman" pitchFamily="18" charset="0"/>
              </a:rPr>
              <a:t>Baška</a:t>
            </a:r>
            <a:endParaRPr lang="cs-CZ" sz="40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260350"/>
            <a:ext cx="8229600" cy="1143000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Složka neboli adresář se používá ke třídění dat</a:t>
            </a:r>
            <a:endParaRPr lang="cs-CZ" dirty="0"/>
          </a:p>
        </p:txBody>
      </p:sp>
      <p:pic>
        <p:nvPicPr>
          <p:cNvPr id="14338" name="Picture 2"/>
          <p:cNvPicPr>
            <a:picLocks noChangeAspect="1" noChangeArrowheads="1"/>
          </p:cNvPicPr>
          <p:nvPr/>
        </p:nvPicPr>
        <p:blipFill>
          <a:blip r:embed="rId2"/>
          <a:srcRect l="-3012" t="-1785" r="63641" b="46323"/>
          <a:stretch>
            <a:fillRect/>
          </a:stretch>
        </p:blipFill>
        <p:spPr bwMode="auto">
          <a:xfrm>
            <a:off x="179388" y="1412875"/>
            <a:ext cx="6738937" cy="533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6911975" y="4365625"/>
            <a:ext cx="2232025" cy="175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Jednotlivé složky na disku C:</a:t>
            </a: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6754813" y="1125538"/>
            <a:ext cx="2387600" cy="2001837"/>
          </a:xfrm>
          <a:prstGeom prst="rect">
            <a:avLst/>
          </a:prstGeom>
        </p:spPr>
        <p:txBody>
          <a:bodyPr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Vytvoření nové složky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932363" y="1844675"/>
            <a:ext cx="2232025" cy="5762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 flipH="1">
            <a:off x="5651500" y="5013325"/>
            <a:ext cx="1266825" cy="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1" name="Picture 2"/>
          <p:cNvPicPr>
            <a:picLocks noChangeAspect="1" noChangeArrowheads="1"/>
          </p:cNvPicPr>
          <p:nvPr/>
        </p:nvPicPr>
        <p:blipFill>
          <a:blip r:embed="rId2"/>
          <a:srcRect r="55713" b="64713"/>
          <a:stretch>
            <a:fillRect/>
          </a:stretch>
        </p:blipFill>
        <p:spPr bwMode="auto">
          <a:xfrm>
            <a:off x="123825" y="2708275"/>
            <a:ext cx="8840788" cy="3960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862"/>
          </a:xfrm>
        </p:spPr>
        <p:txBody>
          <a:bodyPr/>
          <a:lstStyle/>
          <a:p>
            <a:pPr eaLnBrk="1" hangingPunct="1"/>
            <a:r>
              <a:rPr lang="cs-CZ" sz="4000" smtClean="0"/>
              <a:t>Vytvoření nové složky - po stisknutí tlačítka nová složka se objeví rámeček, kam napíšeme název složky</a:t>
            </a: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5148263" y="2205038"/>
            <a:ext cx="503237" cy="381635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4284663" y="1557338"/>
            <a:ext cx="3167062" cy="2087562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17500" y="2133600"/>
            <a:ext cx="8713788" cy="1017588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Kliknutím na nový se otevře další okno</a:t>
            </a:r>
            <a:endParaRPr lang="cs-CZ" dirty="0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 l="25658" t="14287" r="32735" b="45905"/>
          <a:stretch>
            <a:fillRect/>
          </a:stretch>
        </p:blipFill>
        <p:spPr bwMode="auto">
          <a:xfrm>
            <a:off x="2855913" y="3573463"/>
            <a:ext cx="5922962" cy="318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3995738" y="2924175"/>
            <a:ext cx="2232025" cy="266541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388" name="Obdélník 7"/>
          <p:cNvSpPr>
            <a:spLocks noChangeArrowheads="1"/>
          </p:cNvSpPr>
          <p:nvPr/>
        </p:nvSpPr>
        <p:spPr bwMode="auto">
          <a:xfrm>
            <a:off x="120650" y="3573463"/>
            <a:ext cx="2592388" cy="1754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>
                <a:latin typeface="Calibri" pitchFamily="34" charset="0"/>
              </a:rPr>
              <a:t>Kde můžeme vytvořit novou složku</a:t>
            </a: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2700338" y="4613275"/>
            <a:ext cx="503237" cy="9032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6390" name="Nadpis 1"/>
          <p:cNvSpPr txBox="1">
            <a:spLocks/>
          </p:cNvSpPr>
          <p:nvPr/>
        </p:nvSpPr>
        <p:spPr bwMode="auto">
          <a:xfrm>
            <a:off x="323850" y="188913"/>
            <a:ext cx="8229600" cy="16557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4400">
                <a:latin typeface="Calibri" pitchFamily="34" charset="0"/>
              </a:rPr>
              <a:t>Pomocí pravého tlačítka myši též můžeme vytvořit novou složku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b="1" dirty="0" smtClean="0"/>
              <a:t>Zástupce je ukazatel, který pomáhá s otevíráním programů</a:t>
            </a:r>
            <a:endParaRPr lang="cs-CZ" b="1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68313" y="2060575"/>
            <a:ext cx="5554662" cy="4525963"/>
          </a:xfrm>
        </p:spPr>
        <p:txBody>
          <a:bodyPr/>
          <a:lstStyle/>
          <a:p>
            <a:pPr eaLnBrk="1" hangingPunct="1"/>
            <a:r>
              <a:rPr lang="cs-CZ" sz="4400" smtClean="0"/>
              <a:t>Obsahuje pouze cestu k programu (složce nebo souboru</a:t>
            </a:r>
            <a:r>
              <a:rPr lang="cs-CZ" sz="4400" smtClean="0">
                <a:latin typeface="Arial" charset="0"/>
              </a:rPr>
              <a:t>)</a:t>
            </a:r>
          </a:p>
          <a:p>
            <a:pPr eaLnBrk="1" hangingPunct="1"/>
            <a:r>
              <a:rPr lang="cs-CZ" sz="4400" smtClean="0"/>
              <a:t>Poznáme ho podle malé šipky na ikoně</a:t>
            </a:r>
          </a:p>
        </p:txBody>
      </p:sp>
      <p:pic>
        <p:nvPicPr>
          <p:cNvPr id="17411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72225" y="2997200"/>
            <a:ext cx="2503488" cy="3294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 flipV="1">
            <a:off x="5435600" y="4292600"/>
            <a:ext cx="1512888" cy="9366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7207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Vytvoření zástupce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950" y="836613"/>
            <a:ext cx="8928100" cy="1800225"/>
          </a:xfrm>
        </p:spPr>
        <p:txBody>
          <a:bodyPr rtlCol="0">
            <a:normAutofit fontScale="925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Označíme soubor, složku, program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Zmáčkneme pravého tlačítko myši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Dáme odeslat a vybereme plocha   (vytvořit zástupce)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pic>
        <p:nvPicPr>
          <p:cNvPr id="18435" name="Picture 2"/>
          <p:cNvPicPr>
            <a:picLocks noChangeAspect="1" noChangeArrowheads="1"/>
          </p:cNvPicPr>
          <p:nvPr/>
        </p:nvPicPr>
        <p:blipFill>
          <a:blip r:embed="rId2"/>
          <a:srcRect t="18651" r="54152" b="32198"/>
          <a:stretch>
            <a:fillRect/>
          </a:stretch>
        </p:blipFill>
        <p:spPr bwMode="auto">
          <a:xfrm>
            <a:off x="215900" y="2636838"/>
            <a:ext cx="7200900" cy="4090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5862638" y="1341438"/>
            <a:ext cx="149225" cy="1457325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2484438" y="2492375"/>
            <a:ext cx="1943100" cy="23764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7308850" y="2492375"/>
            <a:ext cx="719138" cy="309403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513"/>
            <a:ext cx="8229600" cy="5737225"/>
          </a:xfrm>
        </p:spPr>
        <p:txBody>
          <a:bodyPr/>
          <a:lstStyle/>
          <a:p>
            <a:pPr eaLnBrk="1" hangingPunct="1"/>
            <a:r>
              <a:rPr lang="cs-CZ" smtClean="0"/>
              <a:t>Nastavíme kurzor na místo, kde chceme vytvořit zástupce</a:t>
            </a:r>
          </a:p>
          <a:p>
            <a:pPr eaLnBrk="1" hangingPunct="1"/>
            <a:r>
              <a:rPr lang="cs-CZ" smtClean="0"/>
              <a:t>Zmáčkneme pravé tlačítko myši </a:t>
            </a:r>
          </a:p>
          <a:p>
            <a:pPr eaLnBrk="1" hangingPunct="1"/>
            <a:r>
              <a:rPr lang="cs-CZ" smtClean="0"/>
              <a:t>Zvolíme nový a vybereme zástupce </a:t>
            </a:r>
          </a:p>
          <a:p>
            <a:pPr eaLnBrk="1" hangingPunct="1"/>
            <a:r>
              <a:rPr lang="cs-CZ" smtClean="0"/>
              <a:t>Objeví se nová tabulka,</a:t>
            </a:r>
          </a:p>
          <a:p>
            <a:pPr eaLnBrk="1" hangingPunct="1"/>
            <a:r>
              <a:rPr lang="cs-CZ" smtClean="0"/>
              <a:t>Zmáčkneme procházet</a:t>
            </a:r>
          </a:p>
          <a:p>
            <a:pPr eaLnBrk="1" hangingPunct="1"/>
            <a:r>
              <a:rPr lang="cs-CZ" smtClean="0"/>
              <a:t>Najdeme program, </a:t>
            </a:r>
            <a:br>
              <a:rPr lang="cs-CZ" smtClean="0"/>
            </a:br>
            <a:r>
              <a:rPr lang="cs-CZ" smtClean="0"/>
              <a:t>složku nebo soubor pro </a:t>
            </a:r>
            <a:br>
              <a:rPr lang="cs-CZ" smtClean="0"/>
            </a:br>
            <a:r>
              <a:rPr lang="cs-CZ" smtClean="0"/>
              <a:t>který tvoříme zástupce</a:t>
            </a:r>
          </a:p>
        </p:txBody>
      </p:sp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900"/>
          </a:xfrm>
        </p:spPr>
        <p:txBody>
          <a:bodyPr/>
          <a:lstStyle/>
          <a:p>
            <a:pPr eaLnBrk="1" hangingPunct="1"/>
            <a:r>
              <a:rPr lang="cs-CZ" smtClean="0"/>
              <a:t>Vytvoření zástupce</a:t>
            </a:r>
          </a:p>
        </p:txBody>
      </p:sp>
      <p:pic>
        <p:nvPicPr>
          <p:cNvPr id="19459" name="Picture 2"/>
          <p:cNvPicPr>
            <a:picLocks noChangeAspect="1" noChangeArrowheads="1"/>
          </p:cNvPicPr>
          <p:nvPr/>
        </p:nvPicPr>
        <p:blipFill>
          <a:blip r:embed="rId2"/>
          <a:srcRect l="27332" t="17461" r="27045" b="23611"/>
          <a:stretch>
            <a:fillRect/>
          </a:stretch>
        </p:blipFill>
        <p:spPr bwMode="auto">
          <a:xfrm>
            <a:off x="4932363" y="3429000"/>
            <a:ext cx="4206875" cy="3168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6" name="Přímá spojnice se šipkou 5"/>
          <p:cNvCxnSpPr/>
          <p:nvPr/>
        </p:nvCxnSpPr>
        <p:spPr>
          <a:xfrm>
            <a:off x="4356100" y="4365625"/>
            <a:ext cx="3671888" cy="611188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Zde vyhledáme konkrétní program, soubor nebo složku</a:t>
            </a:r>
            <a:endParaRPr lang="cs-CZ" dirty="0"/>
          </a:p>
        </p:txBody>
      </p:sp>
      <p:sp>
        <p:nvSpPr>
          <p:cNvPr id="2048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20483" name="Picture 2"/>
          <p:cNvPicPr>
            <a:picLocks noChangeAspect="1" noChangeArrowheads="1"/>
          </p:cNvPicPr>
          <p:nvPr/>
        </p:nvPicPr>
        <p:blipFill>
          <a:blip r:embed="rId2"/>
          <a:srcRect l="26662" t="17062" r="26933" b="23106"/>
          <a:stretch>
            <a:fillRect/>
          </a:stretch>
        </p:blipFill>
        <p:spPr bwMode="auto">
          <a:xfrm>
            <a:off x="827088" y="1574800"/>
            <a:ext cx="7581900" cy="520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5" name="Přímá spojnice se šipkou 4"/>
          <p:cNvCxnSpPr/>
          <p:nvPr/>
        </p:nvCxnSpPr>
        <p:spPr>
          <a:xfrm>
            <a:off x="1331913" y="765175"/>
            <a:ext cx="1800225" cy="2951163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Vyzkoušíme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Na ploše klikneme na pravé tlačítko myši</a:t>
            </a:r>
            <a:r>
              <a:rPr lang="cs-CZ" smtClean="0">
                <a:latin typeface="Arial" charset="0"/>
              </a:rPr>
              <a:t>,</a:t>
            </a:r>
            <a:r>
              <a:rPr lang="cs-CZ" smtClean="0"/>
              <a:t> vytvoříme zástupce složky 4.třída, kterou najdeme na K: (aplikace)\ informatika \ 4.třída</a:t>
            </a:r>
          </a:p>
          <a:p>
            <a:pPr eaLnBrk="1" hangingPunct="1"/>
            <a:r>
              <a:rPr lang="cs-CZ" smtClean="0"/>
              <a:t>Nastavíme se do složky K:\ informatika \4.třída označíme složku s vaším příjmením a vytvoříme zástupce na ploše pomocí pravého tlačítka myši a dáme odeslat - plocha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323850" y="260350"/>
            <a:ext cx="8229600" cy="4525963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smtClean="0"/>
              <a:t>Použité zdroje: 	</a:t>
            </a:r>
          </a:p>
        </p:txBody>
      </p:sp>
      <p:sp>
        <p:nvSpPr>
          <p:cNvPr id="22530" name="Obdélník 3"/>
          <p:cNvSpPr>
            <a:spLocks noChangeArrowheads="1"/>
          </p:cNvSpPr>
          <p:nvPr/>
        </p:nvSpPr>
        <p:spPr bwMode="auto">
          <a:xfrm>
            <a:off x="1835150" y="836613"/>
            <a:ext cx="6913563" cy="915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KOVÁŘOVÁ, Libuše. </a:t>
            </a:r>
            <a:r>
              <a:rPr lang="cs-CZ" i="1">
                <a:latin typeface="Calibri" pitchFamily="34" charset="0"/>
              </a:rPr>
              <a:t>Informatika pro základní školy</a:t>
            </a:r>
            <a:r>
              <a:rPr lang="cs-CZ">
                <a:latin typeface="Calibri" pitchFamily="34" charset="0"/>
              </a:rPr>
              <a:t>. Vyd. 2. Kralice na Hané, 2009.</a:t>
            </a:r>
            <a:r>
              <a:rPr lang="cs-CZ">
                <a:solidFill>
                  <a:srgbClr val="000000"/>
                </a:solidFill>
                <a:latin typeface="Calibri" pitchFamily="34" charset="0"/>
              </a:rPr>
              <a:t> </a:t>
            </a:r>
            <a:r>
              <a:rPr lang="cs-CZ">
                <a:latin typeface="Calibri" pitchFamily="34" charset="0"/>
              </a:rPr>
              <a:t>ISBN 978-80-7402-017-93. </a:t>
            </a:r>
          </a:p>
          <a:p>
            <a:r>
              <a:rPr lang="cs-CZ">
                <a:latin typeface="Calibri" pitchFamily="34" charset="0"/>
              </a:rPr>
              <a:t>Print screen ze systému Windows7 Professional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1198</TotalTime>
  <Words>276</Words>
  <Application>Microsoft Office PowerPoint</Application>
  <PresentationFormat>Předvádění na obrazovce (4:3)</PresentationFormat>
  <Paragraphs>36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Složka neboli adresář se používá ke třídění dat</vt:lpstr>
      <vt:lpstr>Vytvoření nové složky - po stisknutí tlačítka nová složka se objeví rámeček, kam napíšeme název složky</vt:lpstr>
      <vt:lpstr>Kliknutím na nový se otevře další okno</vt:lpstr>
      <vt:lpstr>Zástupce je ukazatel, který pomáhá s otevíráním programů</vt:lpstr>
      <vt:lpstr>Vytvoření zástupce</vt:lpstr>
      <vt:lpstr>Vytvoření zástupce</vt:lpstr>
      <vt:lpstr>Zde vyhledáme konkrétní program, soubor nebo složku</vt:lpstr>
      <vt:lpstr>Vyzkoušíme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vladimíra teperová</cp:lastModifiedBy>
  <cp:revision>40</cp:revision>
  <dcterms:created xsi:type="dcterms:W3CDTF">2012-09-16T14:17:01Z</dcterms:created>
  <dcterms:modified xsi:type="dcterms:W3CDTF">2012-11-26T06:59:53Z</dcterms:modified>
</cp:coreProperties>
</file>