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9" r:id="rId3"/>
    <p:sldId id="260" r:id="rId4"/>
    <p:sldId id="262" r:id="rId5"/>
    <p:sldId id="261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77" d="100"/>
          <a:sy n="77" d="100"/>
        </p:scale>
        <p:origin x="-116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2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70D3BB-A178-412B-9897-658BF0B9E3F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5DE80A-BB1B-47D4-A95A-665569512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701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DE80A-BB1B-47D4-A95A-6655695123C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C1F3BEE-8527-4A31-BBFE-B7F3C8849C2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AF64F2C-3853-4F7C-A814-935BE59080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35472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Matematika a její aplikace, Matematika, Číslo a početní operace, Distributivnost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Autor: Mgr. Marta Samlerová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 VY_32_INOVACE_01/VI.SADA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3214686"/>
            <a:ext cx="7406640" cy="1428760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  <a:cs typeface="Arial" pitchFamily="34" charset="0"/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Prezentace je určena pro žáky 5.ročníku, slouží   k výkladu učiva Distributivnost. Žáci pracují na PC.</a:t>
            </a:r>
          </a:p>
          <a:p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Období: září-prosinec 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29200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Vzpomínáte, jak jsme násobili jednociferné číslo dvojciferným zpaměti?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3 x 25 =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= 3 x 20 + 3 x 5 =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= 60 + 15 =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75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082660"/>
          </a:xfrm>
        </p:spPr>
        <p:txBody>
          <a:bodyPr/>
          <a:lstStyle/>
          <a:p>
            <a:r>
              <a:rPr lang="cs-CZ" sz="3200" dirty="0" smtClean="0"/>
              <a:t>Naučíme</a:t>
            </a:r>
            <a:r>
              <a:rPr lang="cs-CZ" dirty="0" smtClean="0"/>
              <a:t> </a:t>
            </a:r>
            <a:r>
              <a:rPr lang="cs-CZ" sz="3200" dirty="0" smtClean="0"/>
              <a:t>se nový způsob - </a:t>
            </a:r>
            <a:r>
              <a:rPr lang="cs-CZ" sz="3200" dirty="0" smtClean="0">
                <a:solidFill>
                  <a:srgbClr val="FF0000"/>
                </a:solidFill>
              </a:rPr>
              <a:t>roznásobení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  <a:prstDash val="solid"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sz="3600" dirty="0" smtClean="0"/>
              <a:t>3 x ( 8 + 9 ) =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= 3 x 8 + 3 x 9 = 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= 24 + 27 =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51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0" name="Kruhová šipka 9"/>
          <p:cNvSpPr/>
          <p:nvPr/>
        </p:nvSpPr>
        <p:spPr>
          <a:xfrm>
            <a:off x="1928794" y="1071546"/>
            <a:ext cx="1143008" cy="928694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2000232" y="2000240"/>
            <a:ext cx="1785950" cy="50006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Zkusíme jiný příklad.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1785926"/>
            <a:ext cx="4429156" cy="4143404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( 5 + 4 ) x 11 =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= 5 x 11 + 4 x </a:t>
            </a:r>
            <a:r>
              <a:rPr lang="cs-CZ" sz="3600" dirty="0" smtClean="0"/>
              <a:t>11= </a:t>
            </a: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= 55 + 44 =</a:t>
            </a:r>
          </a:p>
          <a:p>
            <a:pPr>
              <a:buNone/>
            </a:pPr>
            <a:r>
              <a:rPr lang="cs-CZ" sz="3600" dirty="0" smtClean="0"/>
              <a:t> </a:t>
            </a:r>
          </a:p>
          <a:p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99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ahnutá šipka nahoru 3"/>
          <p:cNvSpPr/>
          <p:nvPr/>
        </p:nvSpPr>
        <p:spPr>
          <a:xfrm>
            <a:off x="2214546" y="2285992"/>
            <a:ext cx="2000264" cy="57150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dolů 4"/>
          <p:cNvSpPr/>
          <p:nvPr/>
        </p:nvSpPr>
        <p:spPr>
          <a:xfrm>
            <a:off x="3000364" y="1357298"/>
            <a:ext cx="1214446" cy="35719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2066" y="4143380"/>
            <a:ext cx="373452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Počítáme stejným způsobem </a:t>
            </a:r>
            <a:r>
              <a:rPr lang="cs-CZ" sz="4000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  <p:bldP spid="6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 každá tři přirozená čísla </a:t>
            </a:r>
            <a:r>
              <a:rPr lang="cs-CZ" sz="3600" dirty="0" smtClean="0">
                <a:solidFill>
                  <a:srgbClr val="FF0000"/>
                </a:solidFill>
              </a:rPr>
              <a:t>a, b, c </a:t>
            </a:r>
            <a:r>
              <a:rPr lang="cs-CZ" sz="3600" dirty="0" smtClean="0"/>
              <a:t>platí: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481266"/>
          </a:xfrm>
        </p:spPr>
        <p:txBody>
          <a:bodyPr>
            <a:normAutofit/>
          </a:bodyPr>
          <a:lstStyle/>
          <a:p>
            <a:endParaRPr lang="cs-CZ" sz="4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a x ( b + c ) = a x b + a x c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3500438"/>
            <a:ext cx="2971808" cy="2971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vypočítat: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 x ( 12 + 15 ) =</a:t>
            </a:r>
          </a:p>
          <a:p>
            <a:r>
              <a:rPr lang="cs-CZ" sz="3200" dirty="0" smtClean="0"/>
              <a:t>8 x ( 20 + 11 ) =</a:t>
            </a:r>
          </a:p>
          <a:p>
            <a:r>
              <a:rPr lang="cs-CZ" sz="3200" dirty="0" smtClean="0"/>
              <a:t>10 x ( 5 + 20 ) =</a:t>
            </a:r>
          </a:p>
          <a:p>
            <a:r>
              <a:rPr lang="cs-CZ" sz="3200" dirty="0" smtClean="0"/>
              <a:t>( 9 + 22 ) x 6 =</a:t>
            </a:r>
          </a:p>
          <a:p>
            <a:r>
              <a:rPr lang="cs-CZ" sz="3200" dirty="0" smtClean="0"/>
              <a:t>( 4 + 17 ) x 3 =</a:t>
            </a:r>
          </a:p>
          <a:p>
            <a:r>
              <a:rPr lang="cs-CZ" sz="3200" dirty="0" smtClean="0"/>
              <a:t>( 25 + 20 ) x 5 =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000108"/>
            <a:ext cx="3657600" cy="4214842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Počítali jste správně?</a:t>
            </a:r>
          </a:p>
          <a:p>
            <a:r>
              <a:rPr lang="cs-CZ" sz="3200" dirty="0" smtClean="0"/>
              <a:t>= 48 + 60 = </a:t>
            </a:r>
            <a:r>
              <a:rPr lang="cs-CZ" sz="3200" dirty="0" smtClean="0">
                <a:solidFill>
                  <a:srgbClr val="FF0000"/>
                </a:solidFill>
              </a:rPr>
              <a:t>108</a:t>
            </a:r>
          </a:p>
          <a:p>
            <a:r>
              <a:rPr lang="cs-CZ" sz="3200" dirty="0" smtClean="0"/>
              <a:t>= 160 + 88 =</a:t>
            </a:r>
            <a:r>
              <a:rPr lang="cs-CZ" sz="3200" dirty="0" smtClean="0">
                <a:solidFill>
                  <a:srgbClr val="FF0000"/>
                </a:solidFill>
              </a:rPr>
              <a:t> 248</a:t>
            </a:r>
          </a:p>
          <a:p>
            <a:r>
              <a:rPr lang="cs-CZ" sz="3200" dirty="0" smtClean="0"/>
              <a:t>= 50 + 200 = </a:t>
            </a:r>
            <a:r>
              <a:rPr lang="cs-CZ" sz="3200" dirty="0" smtClean="0">
                <a:solidFill>
                  <a:srgbClr val="FF0000"/>
                </a:solidFill>
              </a:rPr>
              <a:t>250</a:t>
            </a:r>
          </a:p>
          <a:p>
            <a:r>
              <a:rPr lang="cs-CZ" sz="3200" dirty="0" smtClean="0"/>
              <a:t>= 54 + 132 = </a:t>
            </a:r>
            <a:r>
              <a:rPr lang="cs-CZ" sz="3200" dirty="0" smtClean="0">
                <a:solidFill>
                  <a:srgbClr val="FF0000"/>
                </a:solidFill>
              </a:rPr>
              <a:t>186</a:t>
            </a:r>
          </a:p>
          <a:p>
            <a:r>
              <a:rPr lang="cs-CZ" sz="3200" dirty="0" smtClean="0"/>
              <a:t>= 12 + 51 = </a:t>
            </a:r>
            <a:r>
              <a:rPr lang="cs-CZ" sz="3200" dirty="0" smtClean="0">
                <a:solidFill>
                  <a:srgbClr val="FF0000"/>
                </a:solidFill>
              </a:rPr>
              <a:t>63</a:t>
            </a:r>
          </a:p>
          <a:p>
            <a:r>
              <a:rPr lang="cs-CZ" sz="3200" dirty="0" smtClean="0"/>
              <a:t>125 + 100 = </a:t>
            </a:r>
            <a:r>
              <a:rPr lang="cs-CZ" sz="3200" dirty="0" smtClean="0">
                <a:solidFill>
                  <a:srgbClr val="FF0000"/>
                </a:solidFill>
              </a:rPr>
              <a:t>225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478632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267084"/>
          </a:xfrm>
        </p:spPr>
        <p:txBody>
          <a:bodyPr/>
          <a:lstStyle/>
          <a:p>
            <a:r>
              <a:rPr lang="cs-CZ" dirty="0" smtClean="0"/>
              <a:t>Obrázek matematika, </a:t>
            </a:r>
            <a:r>
              <a:rPr lang="cs-CZ" dirty="0" err="1" smtClean="0"/>
              <a:t>smajlík</a:t>
            </a:r>
            <a:r>
              <a:rPr lang="cs-CZ" dirty="0" smtClean="0"/>
              <a:t> použity z office.</a:t>
            </a:r>
            <a:r>
              <a:rPr lang="cs-CZ" dirty="0" err="1" smtClean="0"/>
              <a:t>microsoft.com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Citováno 8.12.2011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29200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58</TotalTime>
  <Words>249</Words>
  <Application>Microsoft Office PowerPoint</Application>
  <PresentationFormat>Předvádění na obrazovce (4:3)</PresentationFormat>
  <Paragraphs>49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Název školy: ZŠ Varnsdorf, Edisonova 2821, okres Děčín, příspěvková organizace Matematika a její aplikace, Matematika, Číslo a početní operace, Distributivnost Autor: Mgr. Marta Samlerová Název materiálu:  VY_32_INOVACE_01/VI.SADA</vt:lpstr>
      <vt:lpstr>Vzpomínáte, jak jsme násobili jednociferné číslo dvojciferným zpaměti?</vt:lpstr>
      <vt:lpstr>Naučíme se nový způsob - roznásobení</vt:lpstr>
      <vt:lpstr>Zkusíme jiný příklad.</vt:lpstr>
      <vt:lpstr>Pro každá tři přirozená čísla a, b, c platí:</vt:lpstr>
      <vt:lpstr>Zkus vypočítat: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Matematika a její aplikace, Matematika, Distributivnost Autor: Mgr. Marta Samlerová Název materiálu:  VY_32_INOVACE_1/VI.SADA</dc:title>
  <dc:creator>Marta</dc:creator>
  <cp:lastModifiedBy>Učitel</cp:lastModifiedBy>
  <cp:revision>12</cp:revision>
  <dcterms:created xsi:type="dcterms:W3CDTF">2011-12-08T17:43:20Z</dcterms:created>
  <dcterms:modified xsi:type="dcterms:W3CDTF">2012-03-09T18:39:42Z</dcterms:modified>
</cp:coreProperties>
</file>