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66" r:id="rId5"/>
    <p:sldId id="267" r:id="rId6"/>
    <p:sldId id="259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7F6BC-F2E1-4BF4-A177-611D116835EB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DD6B4-46CE-403B-8EE3-2265B8467D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3E27F-9A82-4FCF-B45F-71B0AF637650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37060-E009-493C-936F-C32B0AEBC0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2B763-9B19-4539-A609-0D6B6673A89F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2A0AF-4BDC-4001-AFCE-7E3FBB7C3C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B17B7-9A02-408B-A300-5DA534451B57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D8645-BB2C-4190-AE9D-E78177FBBF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BD7739-C509-4FB8-8C6A-BDFA0197572F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FEDB8B-6E44-497F-BABA-A8BE2ECBC4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75FCB7-CA93-4CB4-8B8B-BAC963C17CD1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EA0B39-13A6-4257-B40C-594AFF3B5C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F8ECA-3E2F-4AA6-973A-1BAB6671FC40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3C8AF-149F-41D8-B5FB-BCCF98F955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9014FC-6B7E-4CDE-97AA-A7488679C788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C47AF-9456-4361-A60A-E75FF52C6D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6B4E5-156B-47BA-B094-8114AD2F0674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FEB77-22AD-4645-AC8F-C44366B7E4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867D08-BC93-4F58-BDBD-9F553538C6EE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A5A43E-439A-444A-AC59-C9F35CFA42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69E7AA-77C5-4171-A548-CBEE92D1E672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29F7B-F313-4BFF-9EC7-7B35FE3E3A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rgbClr val="000040">
                <a:alpha val="22000"/>
              </a:srgbClr>
            </a:gs>
            <a:gs pos="50000">
              <a:srgbClr val="400040">
                <a:alpha val="54000"/>
              </a:srgbClr>
            </a:gs>
            <a:gs pos="75000">
              <a:srgbClr val="8F0040">
                <a:alpha val="47000"/>
              </a:srgbClr>
            </a:gs>
            <a:gs pos="100000">
              <a:srgbClr val="FFBF00">
                <a:alpha val="62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142AEE-ED62-48BA-BF42-370668EBE409}" type="datetimeFigureOut">
              <a:rPr lang="cs-CZ"/>
              <a:pPr>
                <a:defRPr/>
              </a:pPr>
              <a:t>26.11.2012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1D9E903-74E3-47C3-A2BD-A9A0FC0947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wmf"/><Relationship Id="rId5" Type="http://schemas.openxmlformats.org/officeDocument/2006/relationships/image" Target="../media/image6.png"/><Relationship Id="rId4" Type="http://schemas.openxmlformats.org/officeDocument/2006/relationships/image" Target="../media/image5.jpeg"/><Relationship Id="rId9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Obdélník 5"/>
          <p:cNvSpPr>
            <a:spLocks noChangeArrowheads="1"/>
          </p:cNvSpPr>
          <p:nvPr/>
        </p:nvSpPr>
        <p:spPr bwMode="auto">
          <a:xfrm>
            <a:off x="1476375" y="3759200"/>
            <a:ext cx="6364288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600"/>
              </a:spcBef>
            </a:pPr>
            <a:r>
              <a:rPr lang="cs-CZ" sz="2400" b="1">
                <a:cs typeface="Times New Roman" pitchFamily="18" charset="0"/>
              </a:rPr>
              <a:t>Hardware a software 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ea typeface="Times New Roman" pitchFamily="18" charset="0"/>
                <a:cs typeface="Arial" charset="0"/>
              </a:rPr>
              <a:t>Anotace: Výklad nového u</a:t>
            </a:r>
            <a:r>
              <a:rPr lang="cs-CZ" sz="2000">
                <a:cs typeface="Arial" charset="0"/>
              </a:rPr>
              <a:t>č</a:t>
            </a:r>
            <a:r>
              <a:rPr lang="cs-CZ" sz="2000">
                <a:cs typeface="Times New Roman" pitchFamily="18" charset="0"/>
              </a:rPr>
              <a:t>iva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Autor: Iveta Paster</a:t>
            </a:r>
            <a:r>
              <a:rPr lang="cs-CZ" sz="2000">
                <a:cs typeface="Arial" charset="0"/>
              </a:rPr>
              <a:t>ň</a:t>
            </a:r>
            <a:r>
              <a:rPr lang="cs-CZ" sz="2000">
                <a:cs typeface="Times New Roman" pitchFamily="18" charset="0"/>
              </a:rPr>
              <a:t>áková, 2012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Ov</a:t>
            </a:r>
            <a:r>
              <a:rPr lang="cs-CZ" sz="2000">
                <a:cs typeface="Arial" charset="0"/>
              </a:rPr>
              <a:t>ěř</a:t>
            </a:r>
            <a:r>
              <a:rPr lang="cs-CZ" sz="2000">
                <a:cs typeface="Times New Roman" pitchFamily="18" charset="0"/>
              </a:rPr>
              <a:t>ení ve výuce 8.10.2012,  4.t</a:t>
            </a:r>
            <a:r>
              <a:rPr lang="cs-CZ" sz="2000">
                <a:cs typeface="Arial" charset="0"/>
              </a:rPr>
              <a:t>ř</a:t>
            </a:r>
            <a:r>
              <a:rPr lang="cs-CZ" sz="2000">
                <a:cs typeface="Times New Roman" pitchFamily="18" charset="0"/>
              </a:rPr>
              <a:t>ída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Vyu</a:t>
            </a:r>
            <a:r>
              <a:rPr lang="cs-CZ" sz="2000">
                <a:cs typeface="Arial" charset="0"/>
              </a:rPr>
              <a:t>č</a:t>
            </a:r>
            <a:r>
              <a:rPr lang="cs-CZ" sz="2000">
                <a:cs typeface="Times New Roman" pitchFamily="18" charset="0"/>
              </a:rPr>
              <a:t>ovací p</a:t>
            </a:r>
            <a:r>
              <a:rPr lang="cs-CZ" sz="2000">
                <a:cs typeface="Arial" charset="0"/>
              </a:rPr>
              <a:t>ř</a:t>
            </a:r>
            <a:r>
              <a:rPr lang="cs-CZ" sz="2000">
                <a:cs typeface="Times New Roman" pitchFamily="18" charset="0"/>
              </a:rPr>
              <a:t>edm</a:t>
            </a:r>
            <a:r>
              <a:rPr lang="cs-CZ" sz="2000">
                <a:cs typeface="Arial" charset="0"/>
              </a:rPr>
              <a:t>ě</a:t>
            </a:r>
            <a:r>
              <a:rPr lang="cs-CZ" sz="2000">
                <a:cs typeface="Times New Roman" pitchFamily="18" charset="0"/>
              </a:rPr>
              <a:t>t: Informatika 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Times New Roman" pitchFamily="18" charset="0"/>
              </a:rPr>
              <a:t>Vzd</a:t>
            </a:r>
            <a:r>
              <a:rPr lang="cs-CZ" sz="2000">
                <a:cs typeface="Arial" charset="0"/>
              </a:rPr>
              <a:t>ě</a:t>
            </a:r>
            <a:r>
              <a:rPr lang="cs-CZ" sz="2000">
                <a:cs typeface="Times New Roman" pitchFamily="18" charset="0"/>
              </a:rPr>
              <a:t>lávací oblast : Základy práce s po</a:t>
            </a:r>
            <a:r>
              <a:rPr lang="cs-CZ" sz="2000">
                <a:cs typeface="Arial" charset="0"/>
              </a:rPr>
              <a:t>č</a:t>
            </a:r>
            <a:r>
              <a:rPr lang="cs-CZ" sz="2000">
                <a:cs typeface="Times New Roman" pitchFamily="18" charset="0"/>
              </a:rPr>
              <a:t>íta</a:t>
            </a:r>
            <a:r>
              <a:rPr lang="cs-CZ" sz="2000">
                <a:cs typeface="Arial" charset="0"/>
              </a:rPr>
              <a:t>č</a:t>
            </a:r>
            <a:r>
              <a:rPr lang="cs-CZ" sz="2000">
                <a:cs typeface="Times New Roman" pitchFamily="18" charset="0"/>
              </a:rPr>
              <a:t>em</a:t>
            </a:r>
          </a:p>
          <a:p>
            <a:pPr algn="ctr">
              <a:spcBef>
                <a:spcPts val="600"/>
              </a:spcBef>
            </a:pPr>
            <a:r>
              <a:rPr lang="cs-CZ" sz="2000">
                <a:cs typeface="Arial" charset="0"/>
              </a:rPr>
              <a:t>Čí</a:t>
            </a:r>
            <a:r>
              <a:rPr lang="cs-CZ" sz="2000">
                <a:cs typeface="Times New Roman" pitchFamily="18" charset="0"/>
              </a:rPr>
              <a:t>slo materiálu: VY_32_inovace_16_ICT I.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90888" y="1373188"/>
            <a:ext cx="2560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Nadpis 1"/>
          <p:cNvSpPr txBox="1">
            <a:spLocks/>
          </p:cNvSpPr>
          <p:nvPr/>
        </p:nvSpPr>
        <p:spPr bwMode="auto">
          <a:xfrm>
            <a:off x="539750" y="260350"/>
            <a:ext cx="8135938" cy="1081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pl-PL" sz="2800" b="1" dirty="0">
                <a:solidFill>
                  <a:schemeClr val="bg1"/>
                </a:solidFill>
                <a:latin typeface="Times New Roman" pitchFamily="18" charset="0"/>
              </a:rPr>
              <a:t>Základní škola a Mateřská škola, Baška, p. o.</a:t>
            </a:r>
            <a:br>
              <a:rPr lang="pl-PL" sz="2800" b="1" dirty="0">
                <a:solidFill>
                  <a:schemeClr val="bg1"/>
                </a:solidFill>
                <a:latin typeface="Times New Roman" pitchFamily="18" charset="0"/>
              </a:rPr>
            </a:br>
            <a:r>
              <a:rPr lang="sv-SE" sz="2800" dirty="0">
                <a:solidFill>
                  <a:schemeClr val="bg1"/>
                </a:solidFill>
                <a:latin typeface="Times New Roman" pitchFamily="18" charset="0"/>
              </a:rPr>
              <a:t>Baška 137, 739 </a:t>
            </a:r>
            <a:r>
              <a:rPr lang="sv-SE" sz="2800">
                <a:solidFill>
                  <a:schemeClr val="bg1"/>
                </a:solidFill>
                <a:latin typeface="Times New Roman" pitchFamily="18" charset="0"/>
              </a:rPr>
              <a:t>01 </a:t>
            </a:r>
            <a:r>
              <a:rPr lang="sv-SE" sz="2800" smtClean="0">
                <a:solidFill>
                  <a:schemeClr val="bg1"/>
                </a:solidFill>
                <a:latin typeface="Times New Roman" pitchFamily="18" charset="0"/>
              </a:rPr>
              <a:t>Baška</a:t>
            </a:r>
            <a:endParaRPr lang="cs-CZ" sz="40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>
          <a:xfrm>
            <a:off x="544513" y="115888"/>
            <a:ext cx="8229600" cy="706437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Hardware</a:t>
            </a:r>
            <a:endParaRPr lang="cs-CZ" b="1" smtClean="0">
              <a:solidFill>
                <a:schemeClr val="bg1"/>
              </a:solidFill>
            </a:endParaRPr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544513" y="765175"/>
            <a:ext cx="8424862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>
                <a:solidFill>
                  <a:schemeClr val="bg1"/>
                </a:solidFill>
                <a:latin typeface="Calibri" pitchFamily="34" charset="0"/>
              </a:rPr>
              <a:t>je technické vybavení počítače</a:t>
            </a:r>
          </a:p>
        </p:txBody>
      </p:sp>
      <p:pic>
        <p:nvPicPr>
          <p:cNvPr id="14339" name="Obrázek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7800" y="1776413"/>
            <a:ext cx="6619875" cy="496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1837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Je to vše co najdete uvnitř počítače a vše co k němu může být připojeno</a:t>
            </a:r>
          </a:p>
        </p:txBody>
      </p:sp>
      <p:pic>
        <p:nvPicPr>
          <p:cNvPr id="15362" name="Picture 2" descr="C:\Users\iveta.NB1\AppData\Local\Microsoft\Windows\Temporary Internet Files\Content.IE5\UJQ1F7MR\MC900441337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54888" y="1773238"/>
            <a:ext cx="1643062" cy="164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6" descr="C:\Users\iveta.NB1\AppData\Local\Microsoft\Windows\Temporary Internet Files\Content.IE5\YPWQZZ3P\MP900402151[1]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338" y="1989138"/>
            <a:ext cx="2700337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Obrázek 4"/>
          <p:cNvPicPr>
            <a:picLocks noChangeAspect="1" noChangeArrowheads="1"/>
          </p:cNvPicPr>
          <p:nvPr/>
        </p:nvPicPr>
        <p:blipFill>
          <a:blip r:embed="rId4"/>
          <a:srcRect l="16814" r="16814" b="15720"/>
          <a:stretch>
            <a:fillRect/>
          </a:stretch>
        </p:blipFill>
        <p:spPr bwMode="auto">
          <a:xfrm>
            <a:off x="2916238" y="2797175"/>
            <a:ext cx="871537" cy="147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15" descr="C:\Users\iveta.NB1\AppData\Local\Microsoft\Windows\Temporary Internet Files\Content.IE5\16X0HVE3\MC900440400[1]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76825" y="2447925"/>
            <a:ext cx="2314575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Picture 10" descr="C:\Users\iveta.NB1\AppData\Local\Microsoft\Windows\Temporary Internet Files\Content.IE5\2M6EARH2\MC900396882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20650" y="3846513"/>
            <a:ext cx="2574925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21" descr="C:\Users\iveta.NB1\AppData\Local\Microsoft\Windows\Temporary Internet Files\Content.IE5\2M6EARH2\MC900440404[1]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391400" y="3595688"/>
            <a:ext cx="1606550" cy="160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8" name="Picture 20" descr="C:\Users\iveta.NB1\AppData\Local\Microsoft\Windows\Temporary Internet Files\Content.IE5\2M6EARH2\MC900360556[1].wm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408113" y="4748213"/>
            <a:ext cx="1685925" cy="180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9" name="Picture 25" descr="C:\Users\iveta.NB1\AppData\Local\Microsoft\Windows\Temporary Internet Files\Content.IE5\2M6EARH2\MC900396880[1].wmf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51550" y="5319713"/>
            <a:ext cx="26797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74862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  <a:cs typeface="Times New Roman" pitchFamily="18" charset="0"/>
              </a:rPr>
              <a:t>Software </a:t>
            </a:r>
            <a:br>
              <a:rPr lang="cs-CZ" smtClean="0">
                <a:solidFill>
                  <a:schemeClr val="bg1"/>
                </a:solidFill>
                <a:cs typeface="Times New Roman" pitchFamily="18" charset="0"/>
              </a:rPr>
            </a:br>
            <a:r>
              <a:rPr lang="cs-CZ" smtClean="0">
                <a:solidFill>
                  <a:schemeClr val="bg1"/>
                </a:solidFill>
                <a:cs typeface="Times New Roman" pitchFamily="18" charset="0"/>
              </a:rPr>
              <a:t>je programové vybavení počítače</a:t>
            </a:r>
            <a:endParaRPr lang="cs-CZ" smtClean="0">
              <a:solidFill>
                <a:schemeClr val="bg1"/>
              </a:solidFill>
            </a:endParaRPr>
          </a:p>
        </p:txBody>
      </p:sp>
      <p:sp>
        <p:nvSpPr>
          <p:cNvPr id="16386" name="TextovéPole 3"/>
          <p:cNvSpPr txBox="1">
            <a:spLocks noChangeArrowheads="1"/>
          </p:cNvSpPr>
          <p:nvPr/>
        </p:nvSpPr>
        <p:spPr bwMode="auto">
          <a:xfrm>
            <a:off x="900113" y="2708275"/>
            <a:ext cx="7416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4400">
                <a:solidFill>
                  <a:schemeClr val="bg1"/>
                </a:solidFill>
                <a:latin typeface="Calibri" pitchFamily="34" charset="0"/>
              </a:rPr>
              <a:t>Základní software je systém počítače</a:t>
            </a:r>
          </a:p>
        </p:txBody>
      </p:sp>
      <p:sp>
        <p:nvSpPr>
          <p:cNvPr id="16387" name="TextovéPole 4"/>
          <p:cNvSpPr txBox="1">
            <a:spLocks noChangeArrowheads="1"/>
          </p:cNvSpPr>
          <p:nvPr/>
        </p:nvSpPr>
        <p:spPr bwMode="auto">
          <a:xfrm>
            <a:off x="325438" y="5949950"/>
            <a:ext cx="42481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Windows</a:t>
            </a:r>
            <a:r>
              <a:rPr lang="cs-CZ">
                <a:latin typeface="Calibri" pitchFamily="34" charset="0"/>
              </a:rPr>
              <a:t> </a:t>
            </a:r>
            <a:r>
              <a:rPr lang="cs-CZ" sz="4400">
                <a:latin typeface="Calibri" pitchFamily="34" charset="0"/>
              </a:rPr>
              <a:t>XP</a:t>
            </a:r>
          </a:p>
        </p:txBody>
      </p:sp>
      <p:sp>
        <p:nvSpPr>
          <p:cNvPr id="16388" name="TextovéPole 5"/>
          <p:cNvSpPr txBox="1">
            <a:spLocks noChangeArrowheads="1"/>
          </p:cNvSpPr>
          <p:nvPr/>
        </p:nvSpPr>
        <p:spPr bwMode="auto">
          <a:xfrm>
            <a:off x="5435600" y="5949950"/>
            <a:ext cx="3168650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>
                <a:latin typeface="Calibri" pitchFamily="34" charset="0"/>
              </a:rPr>
              <a:t>Windows 7</a:t>
            </a:r>
          </a:p>
        </p:txBody>
      </p:sp>
      <p:pic>
        <p:nvPicPr>
          <p:cNvPr id="16389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986213"/>
            <a:ext cx="2590800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Obrázek 6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3588" y="4365625"/>
            <a:ext cx="4457700" cy="1265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Další programy - software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 t="45644" r="65865"/>
          <a:stretch>
            <a:fillRect/>
          </a:stretch>
        </p:blipFill>
        <p:spPr bwMode="auto">
          <a:xfrm>
            <a:off x="1979613" y="1484313"/>
            <a:ext cx="5545137" cy="4964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obsah 2"/>
          <p:cNvSpPr>
            <a:spLocks noGrp="1"/>
          </p:cNvSpPr>
          <p:nvPr>
            <p:ph idx="1"/>
          </p:nvPr>
        </p:nvSpPr>
        <p:spPr>
          <a:xfrm>
            <a:off x="323850" y="260350"/>
            <a:ext cx="8712200" cy="6477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smtClean="0">
                <a:solidFill>
                  <a:schemeClr val="bg1"/>
                </a:solidFill>
              </a:rPr>
              <a:t>Použité zdroje: 	</a:t>
            </a:r>
          </a:p>
        </p:txBody>
      </p:sp>
      <p:sp>
        <p:nvSpPr>
          <p:cNvPr id="18434" name="Obdélník 3"/>
          <p:cNvSpPr>
            <a:spLocks noChangeArrowheads="1"/>
          </p:cNvSpPr>
          <p:nvPr/>
        </p:nvSpPr>
        <p:spPr bwMode="auto">
          <a:xfrm>
            <a:off x="1908175" y="836613"/>
            <a:ext cx="6911975" cy="2014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KOVÁŘOVÁ, Libuše. </a:t>
            </a:r>
            <a:r>
              <a:rPr lang="cs-CZ" i="1">
                <a:solidFill>
                  <a:schemeClr val="bg1"/>
                </a:solidFill>
                <a:latin typeface="Calibri" pitchFamily="34" charset="0"/>
              </a:rPr>
              <a:t>Informatika pro základní školy</a:t>
            </a:r>
            <a:r>
              <a:rPr lang="cs-CZ">
                <a:solidFill>
                  <a:schemeClr val="bg1"/>
                </a:solidFill>
                <a:latin typeface="Calibri" pitchFamily="34" charset="0"/>
              </a:rPr>
              <a:t>. Vyd. 2. Kralice na Hané, 2009. ISBN 978-80-7402-017-93. </a:t>
            </a:r>
          </a:p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Vlastní fotogalerie</a:t>
            </a:r>
          </a:p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Kliparty Microsoft Office 2010</a:t>
            </a:r>
          </a:p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Print screen ze systému Windows  XP a Windows7 Professional</a:t>
            </a:r>
          </a:p>
          <a:p>
            <a:endParaRPr lang="cs-CZ">
              <a:solidFill>
                <a:schemeClr val="bg1"/>
              </a:solidFill>
              <a:latin typeface="Calibri" pitchFamily="34" charset="0"/>
            </a:endParaRPr>
          </a:p>
          <a:p>
            <a:endParaRPr lang="cs-CZ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123</Words>
  <Application>Microsoft Office PowerPoint</Application>
  <PresentationFormat>Předvádění na obrazovce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Hardware</vt:lpstr>
      <vt:lpstr>Je to vše co najdete uvnitř počítače a vše co k němu může být připojeno</vt:lpstr>
      <vt:lpstr>Software  je programové vybavení počítače</vt:lpstr>
      <vt:lpstr>Další programy - software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vladimíra teperová</cp:lastModifiedBy>
  <cp:revision>36</cp:revision>
  <dcterms:created xsi:type="dcterms:W3CDTF">2012-09-16T14:17:01Z</dcterms:created>
  <dcterms:modified xsi:type="dcterms:W3CDTF">2012-11-26T07:02:40Z</dcterms:modified>
</cp:coreProperties>
</file>