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75" r:id="rId4"/>
    <p:sldId id="274" r:id="rId5"/>
    <p:sldId id="277" r:id="rId6"/>
    <p:sldId id="276" r:id="rId7"/>
    <p:sldId id="262" r:id="rId8"/>
  </p:sldIdLst>
  <p:sldSz cx="9144000" cy="6858000" type="screen4x3"/>
  <p:notesSz cx="6858000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8000"/>
    <a:srgbClr val="2B6F33"/>
    <a:srgbClr val="215527"/>
    <a:srgbClr val="00FF00"/>
    <a:srgbClr val="414141"/>
    <a:srgbClr val="1AE65E"/>
    <a:srgbClr val="EEF40C"/>
    <a:srgbClr val="370AF6"/>
    <a:srgbClr val="FF3300"/>
    <a:srgbClr val="00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39" autoAdjust="0"/>
    <p:restoredTop sz="94660"/>
  </p:normalViewPr>
  <p:slideViewPr>
    <p:cSldViewPr>
      <p:cViewPr>
        <p:scale>
          <a:sx n="77" d="100"/>
          <a:sy n="77" d="100"/>
        </p:scale>
        <p:origin x="-1374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07863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94785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79565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1679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29218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38361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6866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7297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48077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01216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74039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244F5-E473-4B78-B37B-0EAFD929D94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52376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Anglický jazyk – slovní zásoba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Vlasta Skořepová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VY_32_INOVACE_22_Domácí zvířata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2786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610744" cy="1143000"/>
          </a:xfrm>
        </p:spPr>
        <p:txBody>
          <a:bodyPr>
            <a:normAutofit fontScale="90000"/>
          </a:bodyPr>
          <a:lstStyle/>
          <a:p>
            <a:r>
              <a:rPr lang="en-GB" i="1" dirty="0" smtClean="0">
                <a:solidFill>
                  <a:schemeClr val="accent6">
                    <a:lumMod val="50000"/>
                  </a:schemeClr>
                </a:solidFill>
              </a:rPr>
              <a:t>Name the pets:</a:t>
            </a:r>
            <a:endParaRPr lang="en-GB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7" name="Nadpis 1"/>
          <p:cNvSpPr txBox="1">
            <a:spLocks/>
          </p:cNvSpPr>
          <p:nvPr/>
        </p:nvSpPr>
        <p:spPr>
          <a:xfrm>
            <a:off x="3995936" y="332656"/>
            <a:ext cx="38884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1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6" name="TextovéPole 25"/>
          <p:cNvSpPr txBox="1"/>
          <p:nvPr/>
        </p:nvSpPr>
        <p:spPr>
          <a:xfrm rot="612886">
            <a:off x="7812360" y="4077072"/>
            <a:ext cx="775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a cat</a:t>
            </a:r>
            <a:endParaRPr lang="en-GB" sz="2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619672" y="2420888"/>
            <a:ext cx="869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dog</a:t>
            </a:r>
            <a:endParaRPr lang="cs-CZ" sz="2400" dirty="0"/>
          </a:p>
        </p:txBody>
      </p:sp>
      <p:sp>
        <p:nvSpPr>
          <p:cNvPr id="29" name="TextovéPole 28"/>
          <p:cNvSpPr txBox="1"/>
          <p:nvPr/>
        </p:nvSpPr>
        <p:spPr>
          <a:xfrm rot="630002">
            <a:off x="6404346" y="1300845"/>
            <a:ext cx="11848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a parrot</a:t>
            </a:r>
            <a:endParaRPr lang="en-GB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123728" y="5589240"/>
            <a:ext cx="1233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a canary</a:t>
            </a:r>
            <a:endParaRPr lang="en-GB" sz="24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3635896" y="3717032"/>
            <a:ext cx="11866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a puppy</a:t>
            </a:r>
            <a:endParaRPr lang="en-GB" sz="2400" dirty="0"/>
          </a:p>
        </p:txBody>
      </p:sp>
      <p:sp>
        <p:nvSpPr>
          <p:cNvPr id="33" name="TextovéPole 32"/>
          <p:cNvSpPr txBox="1"/>
          <p:nvPr/>
        </p:nvSpPr>
        <p:spPr>
          <a:xfrm rot="20984447">
            <a:off x="5036172" y="5685673"/>
            <a:ext cx="11243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r>
              <a:rPr lang="en-GB" sz="2400" dirty="0" smtClean="0"/>
              <a:t> kitten</a:t>
            </a:r>
            <a:endParaRPr lang="en-GB" sz="2400" dirty="0"/>
          </a:p>
        </p:txBody>
      </p:sp>
      <p:pic>
        <p:nvPicPr>
          <p:cNvPr id="1030" name="Picture 6" descr="C:\Documents and Settings\MojePC\Local Settings\Temporary Internet Files\Content.IE5\B5GZENOT\MC90043625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3429000"/>
            <a:ext cx="2188612" cy="2188612"/>
          </a:xfrm>
          <a:prstGeom prst="rect">
            <a:avLst/>
          </a:prstGeom>
          <a:noFill/>
        </p:spPr>
      </p:pic>
      <p:pic>
        <p:nvPicPr>
          <p:cNvPr id="1033" name="Picture 9" descr="C:\Documents and Settings\MojePC\Local Settings\Temporary Internet Files\Content.IE5\0KOJPXR9\MC90041164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72816"/>
            <a:ext cx="1936750" cy="1797050"/>
          </a:xfrm>
          <a:prstGeom prst="rect">
            <a:avLst/>
          </a:prstGeom>
          <a:noFill/>
        </p:spPr>
      </p:pic>
      <p:pic>
        <p:nvPicPr>
          <p:cNvPr id="34" name="Picture 6" descr="C:\Documents and Settings\MojePC\Local Settings\Temporary Internet Files\Content.IE5\B5GZENOT\MC90043625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4797152"/>
            <a:ext cx="1296144" cy="1296144"/>
          </a:xfrm>
          <a:prstGeom prst="rect">
            <a:avLst/>
          </a:prstGeom>
          <a:noFill/>
        </p:spPr>
      </p:pic>
      <p:pic>
        <p:nvPicPr>
          <p:cNvPr id="35" name="Picture 9" descr="C:\Documents and Settings\MojePC\Local Settings\Temporary Internet Files\Content.IE5\0KOJPXR9\MC90041164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3501008"/>
            <a:ext cx="1014516" cy="941338"/>
          </a:xfrm>
          <a:prstGeom prst="rect">
            <a:avLst/>
          </a:prstGeom>
          <a:noFill/>
        </p:spPr>
      </p:pic>
      <p:pic>
        <p:nvPicPr>
          <p:cNvPr id="1039" name="Picture 15" descr="C:\Documents and Settings\MojePC\Local Settings\Temporary Internet Files\Content.IE5\XMYOFJ83\MC90019214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241002">
            <a:off x="1329205" y="4766911"/>
            <a:ext cx="873524" cy="1380540"/>
          </a:xfrm>
          <a:prstGeom prst="rect">
            <a:avLst/>
          </a:prstGeom>
          <a:noFill/>
          <a:scene3d>
            <a:camera prst="orthographicFront">
              <a:rot lat="0" lon="10799999" rev="0"/>
            </a:camera>
            <a:lightRig rig="threePt" dir="t"/>
          </a:scene3d>
        </p:spPr>
      </p:pic>
      <p:pic>
        <p:nvPicPr>
          <p:cNvPr id="142" name="Picture 2" descr="C:\Documents and Settings\MojePC\Local Settings\Temporary Internet Files\Content.IE5\B5GZENOT\MC90008399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389897">
            <a:off x="5358746" y="556799"/>
            <a:ext cx="1658128" cy="2708920"/>
          </a:xfrm>
          <a:prstGeom prst="rect">
            <a:avLst/>
          </a:prstGeom>
          <a:noFill/>
          <a:scene3d>
            <a:camera prst="orthographicFront">
              <a:rot lat="0" lon="10800000" rev="0"/>
            </a:camera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1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6" grpId="0"/>
      <p:bldP spid="27" grpId="0"/>
      <p:bldP spid="29" grpId="0"/>
      <p:bldP spid="30" grpId="0"/>
      <p:bldP spid="32" grpId="0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610744" cy="1143000"/>
          </a:xfrm>
        </p:spPr>
        <p:txBody>
          <a:bodyPr>
            <a:normAutofit fontScale="90000"/>
          </a:bodyPr>
          <a:lstStyle/>
          <a:p>
            <a:r>
              <a:rPr lang="en-GB" i="1" dirty="0" smtClean="0">
                <a:solidFill>
                  <a:schemeClr val="accent6">
                    <a:lumMod val="50000"/>
                  </a:schemeClr>
                </a:solidFill>
              </a:rPr>
              <a:t>Name the pets:</a:t>
            </a:r>
            <a:endParaRPr lang="en-GB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7" name="Nadpis 1"/>
          <p:cNvSpPr txBox="1">
            <a:spLocks/>
          </p:cNvSpPr>
          <p:nvPr/>
        </p:nvSpPr>
        <p:spPr>
          <a:xfrm>
            <a:off x="3995936" y="332656"/>
            <a:ext cx="38884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1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732240" y="4365104"/>
            <a:ext cx="1146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a rabbit</a:t>
            </a:r>
            <a:endParaRPr lang="en-GB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259632" y="1916832"/>
            <a:ext cx="10999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a turtle</a:t>
            </a:r>
            <a:endParaRPr lang="en-GB" sz="24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067944" y="4005064"/>
            <a:ext cx="12442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a mouse</a:t>
            </a:r>
            <a:endParaRPr lang="en-GB" sz="24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732240" y="1340768"/>
            <a:ext cx="1861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r>
              <a:rPr lang="en-GB" sz="2400" dirty="0" smtClean="0"/>
              <a:t> tropical fish</a:t>
            </a:r>
            <a:endParaRPr lang="en-GB" sz="2400" dirty="0"/>
          </a:p>
        </p:txBody>
      </p:sp>
      <p:pic>
        <p:nvPicPr>
          <p:cNvPr id="2056" name="Picture 8" descr="C:\Documents and Settings\MojePC\Local Settings\Temporary Internet Files\Content.IE5\B5GZENOT\MC90039143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908720"/>
            <a:ext cx="1778508" cy="1822399"/>
          </a:xfrm>
          <a:prstGeom prst="rect">
            <a:avLst/>
          </a:prstGeom>
          <a:noFill/>
        </p:spPr>
      </p:pic>
      <p:pic>
        <p:nvPicPr>
          <p:cNvPr id="2061" name="Picture 13" descr="C:\Documents and Settings\MojePC\Local Settings\Temporary Internet Files\Content.IE5\B5GZENOT\MC90032965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501008"/>
            <a:ext cx="1798622" cy="855552"/>
          </a:xfrm>
          <a:prstGeom prst="rect">
            <a:avLst/>
          </a:prstGeom>
          <a:noFill/>
        </p:spPr>
      </p:pic>
      <p:pic>
        <p:nvPicPr>
          <p:cNvPr id="36" name="Picture 18" descr="C:\Documents and Settings\MojePC\Local Settings\Temporary Internet Files\Content.IE5\XMYOFJ83\MC90005721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4725144"/>
            <a:ext cx="1368152" cy="1301884"/>
          </a:xfrm>
          <a:prstGeom prst="rect">
            <a:avLst/>
          </a:prstGeom>
          <a:noFill/>
        </p:spPr>
      </p:pic>
      <p:sp>
        <p:nvSpPr>
          <p:cNvPr id="37" name="TextovéPole 36"/>
          <p:cNvSpPr txBox="1"/>
          <p:nvPr/>
        </p:nvSpPr>
        <p:spPr>
          <a:xfrm>
            <a:off x="2051720" y="5661248"/>
            <a:ext cx="1433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r>
              <a:rPr lang="en-GB" sz="2400" dirty="0" smtClean="0"/>
              <a:t> hamster</a:t>
            </a:r>
            <a:endParaRPr lang="en-GB" sz="2400" dirty="0"/>
          </a:p>
        </p:txBody>
      </p:sp>
      <p:pic>
        <p:nvPicPr>
          <p:cNvPr id="2068" name="Picture 20" descr="C:\Documents and Settings\MojePC\Local Settings\Temporary Internet Files\Content.IE5\0KOJPXR9\MC90024014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4437112"/>
            <a:ext cx="1789481" cy="1343254"/>
          </a:xfrm>
          <a:prstGeom prst="rect">
            <a:avLst/>
          </a:prstGeom>
          <a:noFill/>
        </p:spPr>
      </p:pic>
      <p:pic>
        <p:nvPicPr>
          <p:cNvPr id="41" name="Picture 2" descr="C:\Documents and Settings\MojePC\Local Settings\Temporary Internet Files\Content.IE5\XMYOFJ83\MC900438046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1916832"/>
            <a:ext cx="1872208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1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2" dur="1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6" grpId="0"/>
      <p:bldP spid="30" grpId="0"/>
      <p:bldP spid="32" grpId="0"/>
      <p:bldP spid="33" grpId="0"/>
      <p:bldP spid="3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1680" y="332656"/>
            <a:ext cx="3610744" cy="1143000"/>
          </a:xfrm>
        </p:spPr>
        <p:txBody>
          <a:bodyPr>
            <a:normAutofit/>
          </a:bodyPr>
          <a:lstStyle/>
          <a:p>
            <a:r>
              <a:rPr lang="en-GB" i="1" dirty="0" smtClean="0">
                <a:solidFill>
                  <a:schemeClr val="accent6">
                    <a:lumMod val="50000"/>
                  </a:schemeClr>
                </a:solidFill>
              </a:rPr>
              <a:t>Who am </a:t>
            </a:r>
            <a:r>
              <a:rPr lang="cs-CZ" i="1" dirty="0" smtClean="0">
                <a:solidFill>
                  <a:schemeClr val="accent6">
                    <a:lumMod val="50000"/>
                  </a:schemeClr>
                </a:solidFill>
              </a:rPr>
              <a:t>I</a:t>
            </a:r>
            <a:r>
              <a:rPr lang="en-GB" i="1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  <a:endParaRPr lang="en-GB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7" name="Nadpis 1"/>
          <p:cNvSpPr txBox="1">
            <a:spLocks/>
          </p:cNvSpPr>
          <p:nvPr/>
        </p:nvSpPr>
        <p:spPr>
          <a:xfrm>
            <a:off x="4067944" y="332656"/>
            <a:ext cx="38884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1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55576" y="1988840"/>
            <a:ext cx="2520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 am a pet. I have got four legs and soft fur. I like milk</a:t>
            </a:r>
            <a:r>
              <a:rPr lang="cs-CZ" sz="2400" dirty="0" smtClean="0"/>
              <a:t>. </a:t>
            </a:r>
            <a:r>
              <a:rPr lang="en-GB" sz="2400" dirty="0" smtClean="0"/>
              <a:t>My mum is a cat</a:t>
            </a:r>
            <a:r>
              <a:rPr lang="cs-CZ" sz="2400" dirty="0" smtClean="0"/>
              <a:t>.</a:t>
            </a:r>
            <a:endParaRPr lang="en-GB" sz="2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292080" y="836712"/>
            <a:ext cx="19447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r>
              <a:rPr lang="cs-CZ" sz="2400" b="1" dirty="0" smtClean="0">
                <a:solidFill>
                  <a:srgbClr val="008000"/>
                </a:solidFill>
              </a:rPr>
              <a:t>   </a:t>
            </a:r>
            <a:r>
              <a:rPr lang="en-GB" sz="2400" b="1" dirty="0" smtClean="0">
                <a:solidFill>
                  <a:srgbClr val="0000FF"/>
                </a:solidFill>
              </a:rPr>
              <a:t>P A R </a:t>
            </a:r>
            <a:r>
              <a:rPr lang="cs-CZ" sz="2400" b="1" dirty="0" smtClean="0">
                <a:solidFill>
                  <a:srgbClr val="0000FF"/>
                </a:solidFill>
              </a:rPr>
              <a:t>R</a:t>
            </a:r>
            <a:r>
              <a:rPr lang="en-GB" sz="2400" b="1" dirty="0" smtClean="0">
                <a:solidFill>
                  <a:srgbClr val="0000FF"/>
                </a:solidFill>
              </a:rPr>
              <a:t> O T</a:t>
            </a:r>
            <a:endParaRPr lang="en-GB" sz="2400" b="1" dirty="0">
              <a:solidFill>
                <a:srgbClr val="0000FF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572000" y="5517232"/>
            <a:ext cx="17892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  </a:t>
            </a:r>
            <a:r>
              <a:rPr lang="cs-CZ" sz="2400" b="1" dirty="0" smtClean="0">
                <a:solidFill>
                  <a:srgbClr val="FF3300"/>
                </a:solidFill>
              </a:rPr>
              <a:t>M O U S E</a:t>
            </a:r>
            <a:endParaRPr lang="en-GB" sz="2400" b="1" dirty="0">
              <a:solidFill>
                <a:srgbClr val="FF33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4932040" y="5589240"/>
            <a:ext cx="15055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_  _  _  _  _</a:t>
            </a:r>
            <a:endParaRPr lang="en-GB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436096" y="1340768"/>
            <a:ext cx="18722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 am a bird.  </a:t>
            </a:r>
            <a:endParaRPr lang="cs-CZ" sz="2400" dirty="0" smtClean="0"/>
          </a:p>
          <a:p>
            <a:r>
              <a:rPr lang="cs-CZ" sz="2400" dirty="0" smtClean="0"/>
              <a:t>I </a:t>
            </a:r>
            <a:r>
              <a:rPr lang="en-GB" sz="2400" dirty="0" smtClean="0"/>
              <a:t>have got two legs. </a:t>
            </a:r>
            <a:endParaRPr lang="cs-CZ" sz="2400" dirty="0" smtClean="0"/>
          </a:p>
          <a:p>
            <a:r>
              <a:rPr lang="en-GB" sz="2400" dirty="0" smtClean="0"/>
              <a:t>I am green, red and blue.</a:t>
            </a:r>
            <a:endParaRPr lang="en-GB" sz="2400" dirty="0"/>
          </a:p>
        </p:txBody>
      </p:sp>
      <p:pic>
        <p:nvPicPr>
          <p:cNvPr id="14" name="Picture 3" descr="C:\Documents and Settings\MojePC\Local Settings\Temporary Internet Files\Content.IE5\B5GZENOT\MC90043816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2132856"/>
            <a:ext cx="1152128" cy="1458046"/>
          </a:xfrm>
          <a:prstGeom prst="rect">
            <a:avLst/>
          </a:prstGeom>
          <a:noFill/>
        </p:spPr>
      </p:pic>
      <p:sp>
        <p:nvSpPr>
          <p:cNvPr id="17" name="TextovéPole 16"/>
          <p:cNvSpPr txBox="1"/>
          <p:nvPr/>
        </p:nvSpPr>
        <p:spPr>
          <a:xfrm>
            <a:off x="1403648" y="1484784"/>
            <a:ext cx="14526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_ _ _ _ _ _</a:t>
            </a:r>
            <a:endParaRPr lang="en-GB" sz="2400" dirty="0"/>
          </a:p>
        </p:txBody>
      </p:sp>
      <p:pic>
        <p:nvPicPr>
          <p:cNvPr id="41" name="Picture 126" descr="C:\Documents and Settings\MojePC\Local Settings\Temporary Internet Files\Content.IE5\B5GZENOT\MC90043844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980728"/>
            <a:ext cx="1430872" cy="2143246"/>
          </a:xfrm>
          <a:prstGeom prst="rect">
            <a:avLst/>
          </a:prstGeom>
          <a:noFill/>
        </p:spPr>
      </p:pic>
      <p:sp>
        <p:nvSpPr>
          <p:cNvPr id="42" name="TextovéPole 41"/>
          <p:cNvSpPr txBox="1"/>
          <p:nvPr/>
        </p:nvSpPr>
        <p:spPr>
          <a:xfrm>
            <a:off x="1043608" y="1412776"/>
            <a:ext cx="190308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r>
              <a:rPr lang="cs-CZ" sz="2400" b="1" dirty="0" smtClean="0">
                <a:solidFill>
                  <a:srgbClr val="FF00FF"/>
                </a:solidFill>
              </a:rPr>
              <a:t>   </a:t>
            </a:r>
            <a:r>
              <a:rPr lang="cs-CZ" sz="2600" b="1" dirty="0" smtClean="0">
                <a:solidFill>
                  <a:srgbClr val="FF00FF"/>
                </a:solidFill>
              </a:rPr>
              <a:t>K I T </a:t>
            </a:r>
            <a:r>
              <a:rPr lang="en-GB" sz="2600" b="1" dirty="0" smtClean="0">
                <a:solidFill>
                  <a:srgbClr val="FF00FF"/>
                </a:solidFill>
              </a:rPr>
              <a:t>T</a:t>
            </a:r>
            <a:r>
              <a:rPr lang="cs-CZ" sz="2600" b="1" dirty="0" smtClean="0">
                <a:solidFill>
                  <a:srgbClr val="FF00FF"/>
                </a:solidFill>
              </a:rPr>
              <a:t> E N</a:t>
            </a:r>
            <a:endParaRPr lang="en-GB" sz="2600" b="1" dirty="0">
              <a:solidFill>
                <a:srgbClr val="FF00FF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5652120" y="908720"/>
            <a:ext cx="14526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_ _ _ _ _ _</a:t>
            </a:r>
            <a:endParaRPr lang="en-GB" sz="24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2483768" y="4509120"/>
            <a:ext cx="23042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 am very small.</a:t>
            </a:r>
            <a:endParaRPr lang="cs-CZ" sz="2400" dirty="0" smtClean="0"/>
          </a:p>
          <a:p>
            <a:r>
              <a:rPr lang="en-GB" sz="2400" dirty="0" smtClean="0"/>
              <a:t>I have got four short legs. I have got a long tail</a:t>
            </a:r>
            <a:r>
              <a:rPr lang="cs-CZ" sz="2400" dirty="0" smtClean="0"/>
              <a:t>.</a:t>
            </a:r>
            <a:endParaRPr lang="en-GB" sz="2400" dirty="0"/>
          </a:p>
        </p:txBody>
      </p:sp>
      <p:pic>
        <p:nvPicPr>
          <p:cNvPr id="47" name="Picture 21" descr="C:\Documents and Settings\MojePC\Local Settings\Temporary Internet Files\Content.IE5\EDG4LN41\MC90033028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4509120"/>
            <a:ext cx="1813711" cy="9234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" grpId="0"/>
      <p:bldP spid="29" grpId="0"/>
      <p:bldP spid="31" grpId="0"/>
      <p:bldP spid="32" grpId="0"/>
      <p:bldP spid="13" grpId="0"/>
      <p:bldP spid="17" grpId="0"/>
      <p:bldP spid="42" grpId="0"/>
      <p:bldP spid="45" grpId="0"/>
      <p:bldP spid="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610744" cy="1143000"/>
          </a:xfrm>
        </p:spPr>
        <p:txBody>
          <a:bodyPr>
            <a:normAutofit/>
          </a:bodyPr>
          <a:lstStyle/>
          <a:p>
            <a:r>
              <a:rPr lang="en-GB" i="1" dirty="0" smtClean="0">
                <a:solidFill>
                  <a:schemeClr val="accent6">
                    <a:lumMod val="50000"/>
                  </a:schemeClr>
                </a:solidFill>
              </a:rPr>
              <a:t>Who am </a:t>
            </a:r>
            <a:r>
              <a:rPr lang="cs-CZ" i="1" dirty="0" smtClean="0">
                <a:solidFill>
                  <a:schemeClr val="accent6">
                    <a:lumMod val="50000"/>
                  </a:schemeClr>
                </a:solidFill>
              </a:rPr>
              <a:t>I</a:t>
            </a:r>
            <a:r>
              <a:rPr lang="en-GB" i="1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  <a:endParaRPr lang="en-GB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7" name="Nadpis 1"/>
          <p:cNvSpPr txBox="1">
            <a:spLocks/>
          </p:cNvSpPr>
          <p:nvPr/>
        </p:nvSpPr>
        <p:spPr>
          <a:xfrm>
            <a:off x="4067944" y="332656"/>
            <a:ext cx="38884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1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835696" y="2996952"/>
            <a:ext cx="2520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 am a pet. I have got four legs. I like meat. I am a small dog.</a:t>
            </a:r>
            <a:endParaRPr lang="en-GB" sz="2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652120" y="692696"/>
            <a:ext cx="1954381" cy="46166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r>
              <a:rPr lang="cs-CZ" sz="2400" b="1" dirty="0" smtClean="0">
                <a:solidFill>
                  <a:srgbClr val="008000"/>
                </a:solidFill>
              </a:rPr>
              <a:t>   </a:t>
            </a:r>
            <a:r>
              <a:rPr lang="cs-CZ" sz="2400" b="1" dirty="0" smtClean="0">
                <a:solidFill>
                  <a:srgbClr val="FFFF00"/>
                </a:solidFill>
              </a:rPr>
              <a:t>C A N A R Y</a:t>
            </a:r>
            <a:endParaRPr lang="en-GB" sz="2400" b="1" dirty="0">
              <a:solidFill>
                <a:srgbClr val="FFFF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436096" y="1340768"/>
            <a:ext cx="2808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 haven´t got four legs, I have two legs. I am a bird.</a:t>
            </a:r>
            <a:r>
              <a:rPr lang="cs-CZ" sz="2400" dirty="0" smtClean="0"/>
              <a:t> </a:t>
            </a:r>
            <a:r>
              <a:rPr lang="en-GB" sz="2400" dirty="0" smtClean="0"/>
              <a:t>I am yellow. I</a:t>
            </a:r>
            <a:r>
              <a:rPr lang="cs-CZ" sz="2400" dirty="0" smtClean="0"/>
              <a:t> </a:t>
            </a:r>
            <a:r>
              <a:rPr lang="en-GB" sz="2400" dirty="0" smtClean="0"/>
              <a:t>can sing.</a:t>
            </a:r>
            <a:endParaRPr lang="en-GB" sz="2400" dirty="0"/>
          </a:p>
        </p:txBody>
      </p:sp>
      <p:pic>
        <p:nvPicPr>
          <p:cNvPr id="16" name="Picture 11" descr="C:\Documents and Settings\MojePC\Local Settings\Temporary Internet Files\Content.IE5\0KOJPXR9\MC90043816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140968"/>
            <a:ext cx="1647825" cy="1819275"/>
          </a:xfrm>
          <a:prstGeom prst="rect">
            <a:avLst/>
          </a:prstGeom>
          <a:noFill/>
        </p:spPr>
      </p:pic>
      <p:sp>
        <p:nvSpPr>
          <p:cNvPr id="17" name="TextovéPole 16"/>
          <p:cNvSpPr txBox="1"/>
          <p:nvPr/>
        </p:nvSpPr>
        <p:spPr>
          <a:xfrm>
            <a:off x="2339752" y="4581128"/>
            <a:ext cx="15055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_  _  _  _  _</a:t>
            </a:r>
            <a:endParaRPr lang="en-GB" sz="24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2051720" y="4437112"/>
            <a:ext cx="176522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r>
              <a:rPr lang="cs-CZ" sz="2400" b="1" dirty="0" smtClean="0">
                <a:solidFill>
                  <a:srgbClr val="FF00FF"/>
                </a:solidFill>
              </a:rPr>
              <a:t>   </a:t>
            </a:r>
            <a:r>
              <a:rPr lang="en-GB" sz="2600" b="1" dirty="0" smtClean="0">
                <a:solidFill>
                  <a:srgbClr val="370AF6"/>
                </a:solidFill>
              </a:rPr>
              <a:t>P U P </a:t>
            </a:r>
            <a:r>
              <a:rPr lang="cs-CZ" sz="2600" b="1" dirty="0" smtClean="0">
                <a:solidFill>
                  <a:srgbClr val="370AF6"/>
                </a:solidFill>
              </a:rPr>
              <a:t>P</a:t>
            </a:r>
            <a:r>
              <a:rPr lang="en-GB" sz="2600" b="1" dirty="0" smtClean="0">
                <a:solidFill>
                  <a:srgbClr val="370AF6"/>
                </a:solidFill>
              </a:rPr>
              <a:t> Y</a:t>
            </a:r>
            <a:endParaRPr lang="en-GB" sz="2600" b="1" dirty="0">
              <a:solidFill>
                <a:srgbClr val="370AF6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6084168" y="764704"/>
            <a:ext cx="14526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_ _ _ _ _ _</a:t>
            </a:r>
            <a:endParaRPr lang="en-GB" sz="2400" dirty="0"/>
          </a:p>
        </p:txBody>
      </p:sp>
      <p:pic>
        <p:nvPicPr>
          <p:cNvPr id="4098" name="Picture 2" descr="C:\Documents and Settings\MojePC\Local Settings\Temporary Internet Files\Content.IE5\XMYOFJ83\MC90043459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908720"/>
            <a:ext cx="1244600" cy="1905000"/>
          </a:xfrm>
          <a:prstGeom prst="rect">
            <a:avLst/>
          </a:prstGeom>
          <a:noFill/>
        </p:spPr>
      </p:pic>
      <p:sp>
        <p:nvSpPr>
          <p:cNvPr id="19" name="TextovéPole 18"/>
          <p:cNvSpPr txBox="1"/>
          <p:nvPr/>
        </p:nvSpPr>
        <p:spPr>
          <a:xfrm>
            <a:off x="5796136" y="3861048"/>
            <a:ext cx="31683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 am a pet. I like carrots. </a:t>
            </a:r>
            <a:endParaRPr lang="cs-CZ" sz="2400" dirty="0" smtClean="0"/>
          </a:p>
          <a:p>
            <a:r>
              <a:rPr lang="en-GB" sz="2400" dirty="0" smtClean="0"/>
              <a:t>I have got four legs. </a:t>
            </a:r>
          </a:p>
          <a:p>
            <a:r>
              <a:rPr lang="en-GB" sz="2400" dirty="0" smtClean="0"/>
              <a:t>I have got soft fur. </a:t>
            </a:r>
          </a:p>
          <a:p>
            <a:r>
              <a:rPr lang="en-GB" sz="2400" dirty="0" smtClean="0"/>
              <a:t>I´ve got long ears.</a:t>
            </a:r>
            <a:endParaRPr lang="en-GB" sz="2400" dirty="0"/>
          </a:p>
        </p:txBody>
      </p:sp>
      <p:pic>
        <p:nvPicPr>
          <p:cNvPr id="4100" name="Picture 4" descr="C:\Documents and Settings\MojePC\Local Settings\Temporary Internet Files\Content.IE5\XMYOFJ83\MC90024014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4941168"/>
            <a:ext cx="1789481" cy="1343254"/>
          </a:xfrm>
          <a:prstGeom prst="rect">
            <a:avLst/>
          </a:prstGeom>
          <a:noFill/>
        </p:spPr>
      </p:pic>
      <p:sp>
        <p:nvSpPr>
          <p:cNvPr id="23" name="TextovéPole 22"/>
          <p:cNvSpPr txBox="1"/>
          <p:nvPr/>
        </p:nvSpPr>
        <p:spPr>
          <a:xfrm>
            <a:off x="7452320" y="5589240"/>
            <a:ext cx="14526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_ _ _ _ _ _</a:t>
            </a:r>
            <a:endParaRPr lang="en-GB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092280" y="5445224"/>
            <a:ext cx="193354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r>
              <a:rPr lang="cs-CZ" sz="2400" b="1" dirty="0" smtClean="0">
                <a:solidFill>
                  <a:srgbClr val="FF00FF"/>
                </a:solidFill>
              </a:rPr>
              <a:t>   </a:t>
            </a:r>
            <a:r>
              <a:rPr lang="en-GB" sz="2600" b="1" dirty="0" smtClean="0">
                <a:solidFill>
                  <a:srgbClr val="FF0000"/>
                </a:solidFill>
              </a:rPr>
              <a:t>R A B </a:t>
            </a:r>
            <a:r>
              <a:rPr lang="cs-CZ" sz="2600" b="1" dirty="0" smtClean="0">
                <a:solidFill>
                  <a:srgbClr val="FF0000"/>
                </a:solidFill>
              </a:rPr>
              <a:t>B</a:t>
            </a:r>
            <a:r>
              <a:rPr lang="en-GB" sz="2600" b="1" dirty="0" smtClean="0">
                <a:solidFill>
                  <a:srgbClr val="FF0000"/>
                </a:solidFill>
              </a:rPr>
              <a:t> I T</a:t>
            </a:r>
            <a:endParaRPr lang="en-GB" sz="2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" grpId="0"/>
      <p:bldP spid="29" grpId="0" animBg="1"/>
      <p:bldP spid="13" grpId="0"/>
      <p:bldP spid="17" grpId="0"/>
      <p:bldP spid="42" grpId="0"/>
      <p:bldP spid="45" grpId="0"/>
      <p:bldP spid="19" grpId="0"/>
      <p:bldP spid="23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610744" cy="1143000"/>
          </a:xfrm>
        </p:spPr>
        <p:txBody>
          <a:bodyPr>
            <a:normAutofit/>
          </a:bodyPr>
          <a:lstStyle/>
          <a:p>
            <a:r>
              <a:rPr lang="en-GB" i="1" dirty="0" smtClean="0">
                <a:solidFill>
                  <a:schemeClr val="accent6">
                    <a:lumMod val="50000"/>
                  </a:schemeClr>
                </a:solidFill>
              </a:rPr>
              <a:t>Who am </a:t>
            </a:r>
            <a:r>
              <a:rPr lang="cs-CZ" i="1" dirty="0" smtClean="0">
                <a:solidFill>
                  <a:schemeClr val="accent6">
                    <a:lumMod val="50000"/>
                  </a:schemeClr>
                </a:solidFill>
              </a:rPr>
              <a:t>I</a:t>
            </a:r>
            <a:r>
              <a:rPr lang="en-GB" i="1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  <a:endParaRPr lang="en-GB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7" name="Nadpis 1"/>
          <p:cNvSpPr txBox="1">
            <a:spLocks/>
          </p:cNvSpPr>
          <p:nvPr/>
        </p:nvSpPr>
        <p:spPr>
          <a:xfrm>
            <a:off x="3995936" y="332656"/>
            <a:ext cx="38884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1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11560" y="2132856"/>
            <a:ext cx="24482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 am a pet. I am quite small. I have got four legs.</a:t>
            </a:r>
          </a:p>
          <a:p>
            <a:r>
              <a:rPr lang="en-GB" sz="2400" dirty="0" smtClean="0"/>
              <a:t>I haven´t got fur. </a:t>
            </a:r>
          </a:p>
          <a:p>
            <a:r>
              <a:rPr lang="en-GB" sz="2400" dirty="0" smtClean="0"/>
              <a:t>I live in water. </a:t>
            </a:r>
            <a:endParaRPr lang="en-GB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995936" y="6093296"/>
            <a:ext cx="20890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_  _  _  _  _  _  _</a:t>
            </a:r>
            <a:endParaRPr lang="cs-CZ" sz="24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716016" y="2348880"/>
            <a:ext cx="19255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T R O P I C A L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403648" y="4293096"/>
            <a:ext cx="14526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_ _ _ _ _ _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971600" y="4149080"/>
            <a:ext cx="18293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  </a:t>
            </a:r>
            <a:r>
              <a:rPr lang="cs-CZ" sz="2400" b="1" dirty="0" smtClean="0">
                <a:solidFill>
                  <a:srgbClr val="008000"/>
                </a:solidFill>
              </a:rPr>
              <a:t>T U R T L E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707904" y="5949280"/>
            <a:ext cx="22236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  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H A M S T E R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4716016" y="2348880"/>
            <a:ext cx="1898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_ _ _ _ _ _ _ _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499992" y="1196752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We are pets. We live in water. We haven´t got any legs. </a:t>
            </a:r>
            <a:endParaRPr lang="en-GB" sz="2400" dirty="0"/>
          </a:p>
        </p:txBody>
      </p:sp>
      <p:pic>
        <p:nvPicPr>
          <p:cNvPr id="17" name="Picture 9" descr="C:\Documents and Settings\MojePC\Local Settings\Temporary Internet Files\Content.IE5\0KOJPXR9\MC90005762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1988840"/>
            <a:ext cx="1662379" cy="1467612"/>
          </a:xfrm>
          <a:prstGeom prst="rect">
            <a:avLst/>
          </a:prstGeom>
          <a:noFill/>
        </p:spPr>
      </p:pic>
      <p:sp>
        <p:nvSpPr>
          <p:cNvPr id="20" name="TextovéPole 19"/>
          <p:cNvSpPr txBox="1"/>
          <p:nvPr/>
        </p:nvSpPr>
        <p:spPr>
          <a:xfrm>
            <a:off x="5148064" y="2924944"/>
            <a:ext cx="1007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_ _ _ _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220072" y="2924944"/>
            <a:ext cx="9541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F I S H</a:t>
            </a:r>
            <a:endParaRPr lang="cs-CZ" sz="2400" b="1" dirty="0">
              <a:solidFill>
                <a:srgbClr val="0070C0"/>
              </a:solidFill>
            </a:endParaRPr>
          </a:p>
        </p:txBody>
      </p:sp>
      <p:pic>
        <p:nvPicPr>
          <p:cNvPr id="34" name="Picture 3" descr="C:\Documents and Settings\MojePC\Local Settings\Temporary Internet Files\Content.IE5\XMYOFJ83\MC90001654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2852936"/>
            <a:ext cx="1735219" cy="1406343"/>
          </a:xfrm>
          <a:prstGeom prst="rect">
            <a:avLst/>
          </a:prstGeom>
          <a:noFill/>
        </p:spPr>
      </p:pic>
      <p:sp>
        <p:nvSpPr>
          <p:cNvPr id="35" name="TextovéPole 34"/>
          <p:cNvSpPr txBox="1"/>
          <p:nvPr/>
        </p:nvSpPr>
        <p:spPr>
          <a:xfrm>
            <a:off x="2195736" y="5085184"/>
            <a:ext cx="3096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 am quite small. I´ve got four legs and a very short tail. </a:t>
            </a:r>
            <a:endParaRPr lang="en-GB" sz="2400" dirty="0"/>
          </a:p>
        </p:txBody>
      </p:sp>
      <p:pic>
        <p:nvPicPr>
          <p:cNvPr id="36" name="Picture 18" descr="C:\Documents and Settings\MojePC\Local Settings\Temporary Internet Files\Content.IE5\XMYOFJ83\MC90005721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4653136"/>
            <a:ext cx="1368152" cy="1301884"/>
          </a:xfrm>
          <a:prstGeom prst="rect">
            <a:avLst/>
          </a:prstGeom>
          <a:noFill/>
          <a:scene3d>
            <a:camera prst="orthographicFront">
              <a:rot lat="0" lon="10800000" rev="0"/>
            </a:camera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" grpId="0"/>
      <p:bldP spid="26" grpId="0"/>
      <p:bldP spid="28" grpId="0"/>
      <p:bldP spid="29" grpId="0"/>
      <p:bldP spid="30" grpId="0"/>
      <p:bldP spid="31" grpId="0"/>
      <p:bldP spid="33" grpId="0"/>
      <p:bldP spid="13" grpId="0"/>
      <p:bldP spid="20" grpId="0"/>
      <p:bldP spid="21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908720"/>
            <a:ext cx="32576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Zdroj obrázků: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Galerie programu PowerPoint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3861048"/>
            <a:ext cx="67687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slouží k procvičení slovní zásoby z oblasti domácích zvířat.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doporučuji prezentovat na interaktivní tabuli.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byl vytvořen a pilotován v prvním pololetí školního roku 2012/2013.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87624" y="2204864"/>
            <a:ext cx="6912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Vytvořeno jako DUM do předmětu anglický jazyk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pro čtvrtý ročník na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Základní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škole a Mateřské škole Mladá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Boleslav, 17.listopadu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1325, příspěvková organizace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2522</TotalTime>
  <Words>437</Words>
  <Application>Microsoft Office PowerPoint</Application>
  <PresentationFormat>Předvádění na obrazovce (4:3)</PresentationFormat>
  <Paragraphs>69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     </vt:lpstr>
      <vt:lpstr>Name the pets:</vt:lpstr>
      <vt:lpstr>Name the pets:</vt:lpstr>
      <vt:lpstr>Who am I?</vt:lpstr>
      <vt:lpstr>Who am I?</vt:lpstr>
      <vt:lpstr>Who am I?</vt:lpstr>
      <vt:lpstr>Snímek 7</vt:lpstr>
    </vt:vector>
  </TitlesOfParts>
  <Company>ZS Mladá Boleslav, 17. listopadu 1325, nezisková 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Zdeněk Hanuš</dc:creator>
  <cp:lastModifiedBy>Moje</cp:lastModifiedBy>
  <cp:revision>159</cp:revision>
  <dcterms:created xsi:type="dcterms:W3CDTF">2011-11-03T08:32:54Z</dcterms:created>
  <dcterms:modified xsi:type="dcterms:W3CDTF">2012-11-20T20:17:07Z</dcterms:modified>
</cp:coreProperties>
</file>