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7" r:id="rId2"/>
    <p:sldId id="272" r:id="rId3"/>
    <p:sldId id="278" r:id="rId4"/>
    <p:sldId id="279" r:id="rId5"/>
    <p:sldId id="281" r:id="rId6"/>
    <p:sldId id="282" r:id="rId7"/>
    <p:sldId id="283" r:id="rId8"/>
    <p:sldId id="27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00FF"/>
    <a:srgbClr val="009900"/>
    <a:srgbClr val="993300"/>
    <a:srgbClr val="990000"/>
    <a:srgbClr val="663300"/>
    <a:srgbClr val="003300"/>
    <a:srgbClr val="0000FF"/>
    <a:srgbClr val="0099FF"/>
    <a:srgbClr val="9BF7A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VY_32_INOVACE_28_Domácí zvířata - test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3312368" cy="1143000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latin typeface="Times New Roman" pitchFamily="18" charset="0"/>
                <a:cs typeface="Times New Roman" pitchFamily="18" charset="0"/>
              </a:rPr>
              <a:t>Write the words.</a:t>
            </a:r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flipH="1">
            <a:off x="6660232" y="486916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1259632" y="227687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27584" y="2924944"/>
            <a:ext cx="25922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It is a pet. It is not small, it isn´t big. It has got soft fur. It has four legs. It is white, grey or black. It has two very long ears.</a:t>
            </a:r>
            <a:endParaRPr lang="en-GB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148064" y="1844824"/>
            <a:ext cx="26642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It is a very small animal. It has got a small body. It has got four short legs and  a long tail. It is white or grey.</a:t>
            </a:r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It likes cheese.</a:t>
            </a:r>
            <a:endParaRPr lang="en-GB" sz="24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6" name="Tabulka 55"/>
          <p:cNvGraphicFramePr>
            <a:graphicFrameLocks noGrp="1"/>
          </p:cNvGraphicFramePr>
          <p:nvPr/>
        </p:nvGraphicFramePr>
        <p:xfrm>
          <a:off x="5292080" y="4869160"/>
          <a:ext cx="2183905" cy="3708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36781"/>
                <a:gridCol w="436781"/>
                <a:gridCol w="436781"/>
                <a:gridCol w="436781"/>
                <a:gridCol w="43678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7" name="Tabulka 56"/>
          <p:cNvGraphicFramePr>
            <a:graphicFrameLocks noGrp="1"/>
          </p:cNvGraphicFramePr>
          <p:nvPr/>
        </p:nvGraphicFramePr>
        <p:xfrm>
          <a:off x="827584" y="2276872"/>
          <a:ext cx="25922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Nadpis 1"/>
          <p:cNvSpPr txBox="1">
            <a:spLocks/>
          </p:cNvSpPr>
          <p:nvPr/>
        </p:nvSpPr>
        <p:spPr>
          <a:xfrm>
            <a:off x="3635896" y="476672"/>
            <a:ext cx="50760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sng" strike="noStrike" kern="1200" cap="none" spc="0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Circle the underlined letters.</a:t>
            </a:r>
            <a:endParaRPr kumimoji="0" lang="en-GB" sz="3200" b="0" i="1" u="sng" strike="noStrike" kern="1200" cap="none" spc="0" normalizeH="0" baseline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1" grpId="0"/>
      <p:bldP spid="47" grpId="0"/>
      <p:bldP spid="35" grpId="0"/>
      <p:bldP spid="5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347864" y="5445224"/>
          <a:ext cx="2016222" cy="43204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36037"/>
                <a:gridCol w="336037"/>
                <a:gridCol w="336037"/>
                <a:gridCol w="336037"/>
                <a:gridCol w="336037"/>
                <a:gridCol w="336037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 flipH="1">
            <a:off x="3995936" y="551723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2996952"/>
            <a:ext cx="25202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It is a bird. It hasn´t got four legs, it has got only two legs. It is quite small. It can sing. It is yellow.</a:t>
            </a:r>
            <a:endParaRPr lang="en-GB" sz="2400" b="1" dirty="0">
              <a:solidFill>
                <a:srgbClr val="0099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2204864"/>
            <a:ext cx="26642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It is small. It has got four legs, two nice small ears and  quite a long tail. It has soft fur. Its mum is a cat.</a:t>
            </a:r>
            <a:endParaRPr lang="en-GB" sz="2400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683568" y="162880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444208" y="1988840"/>
          <a:ext cx="2088234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48039"/>
                <a:gridCol w="348039"/>
                <a:gridCol w="348039"/>
                <a:gridCol w="348039"/>
                <a:gridCol w="348039"/>
                <a:gridCol w="34803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6156176" y="2708920"/>
            <a:ext cx="27363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pet. It has got four legs, two eyes and a very short tail. It can swim. It hasn´t got fur. It lives in water.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flipH="1">
            <a:off x="7812360" y="1988840"/>
            <a:ext cx="314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395536" y="1628800"/>
          <a:ext cx="2016222" cy="370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36037"/>
                <a:gridCol w="336037"/>
                <a:gridCol w="336037"/>
                <a:gridCol w="336037"/>
                <a:gridCol w="336037"/>
                <a:gridCol w="336037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1" grpId="0"/>
      <p:bldP spid="12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2348880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It is a bird. It has two legs. It hasn´t got fur. It is blue, red and yellow.</a:t>
            </a:r>
            <a:endParaRPr lang="en-GB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43608" y="4293096"/>
          <a:ext cx="2016222" cy="44284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36037"/>
                <a:gridCol w="336037"/>
                <a:gridCol w="336037"/>
                <a:gridCol w="288033"/>
                <a:gridCol w="384041"/>
                <a:gridCol w="336037"/>
              </a:tblGrid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 flipH="1">
            <a:off x="1331640" y="436510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292080" y="2780928"/>
          <a:ext cx="2471938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53134"/>
                <a:gridCol w="353134"/>
                <a:gridCol w="353134"/>
                <a:gridCol w="353134"/>
                <a:gridCol w="353134"/>
                <a:gridCol w="353134"/>
                <a:gridCol w="353134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5292080" y="3573016"/>
            <a:ext cx="27363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It is a small animal. It is a pet.  It has four short legs and a very small tail. It has soft fur. It is brown or grey.</a:t>
            </a:r>
            <a:endParaRPr lang="en-GB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6012160" y="278092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flipH="1">
            <a:off x="1403648" y="602128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700808"/>
            <a:ext cx="25922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It is a pet. It is not small, it isn´t big. It has got soft fur. It has four legs. It is white, grey or black. It has two very long ears.</a:t>
            </a:r>
            <a:endParaRPr lang="en-GB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6021288"/>
          <a:ext cx="25922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R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19" descr="C:\Documents and Settings\MojePC\Local Settings\Temporary Internet Files\Content.IE5\4B7DHRYK\MC9002401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509120"/>
            <a:ext cx="1584176" cy="118914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 flipH="1">
            <a:off x="6948264" y="5949280"/>
            <a:ext cx="314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1484784"/>
            <a:ext cx="216769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It is a very small animal. It has got a small body. It has got four short legs and  a long tail. It is white or grey.</a:t>
            </a:r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It likes cheese.</a:t>
            </a:r>
            <a:endParaRPr lang="en-GB" sz="24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868144" y="5949280"/>
          <a:ext cx="1776845" cy="3657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55369"/>
                <a:gridCol w="355369"/>
                <a:gridCol w="355369"/>
                <a:gridCol w="355369"/>
                <a:gridCol w="355369"/>
              </a:tblGrid>
              <a:tr h="365316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U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17" descr="C:\Documents and Settings\MojePC\Local Settings\Temporary Internet Files\Content.IE5\13WY9HJ7\MC9003302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5013176"/>
            <a:ext cx="1224136" cy="623270"/>
          </a:xfrm>
          <a:prstGeom prst="rect">
            <a:avLst/>
          </a:prstGeom>
          <a:noFill/>
        </p:spPr>
      </p:pic>
      <p:sp>
        <p:nvSpPr>
          <p:cNvPr id="11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556792"/>
            <a:ext cx="26642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It is small. It has got four legs, two nice small ears and  quite a long tail. It has soft fur. Its mum is a cat.</a:t>
            </a:r>
            <a:endParaRPr lang="en-GB" sz="2400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683568" y="522920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536" y="5229200"/>
          <a:ext cx="2016222" cy="370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36037"/>
                <a:gridCol w="336037"/>
                <a:gridCol w="336037"/>
                <a:gridCol w="336037"/>
                <a:gridCol w="336037"/>
                <a:gridCol w="33603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K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12" descr="C:\Documents and Settings\MojePC\Local Settings\Temporary Internet Files\Content.IE5\4B7DHRYK\MC9003323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005064"/>
            <a:ext cx="1368152" cy="1127275"/>
          </a:xfrm>
          <a:prstGeom prst="rect">
            <a:avLst/>
          </a:prstGeom>
          <a:noFill/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275856" y="5949280"/>
          <a:ext cx="2016222" cy="43204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36037"/>
                <a:gridCol w="336037"/>
                <a:gridCol w="336037"/>
                <a:gridCol w="336037"/>
                <a:gridCol w="336037"/>
                <a:gridCol w="336037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A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 flipH="1">
            <a:off x="3923928" y="602128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2132856"/>
            <a:ext cx="25202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It is a bird. It hasn´t got four legs, it has got only two legs. It is quite small. It can sing. It is yellow.</a:t>
            </a:r>
            <a:endParaRPr lang="en-GB" sz="2400" b="1" dirty="0">
              <a:solidFill>
                <a:srgbClr val="0099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10" descr="C:\Documents and Settings\MojePC\Local Settings\Temporary Internet Files\Content.IE5\WYH2ZAOM\MC9004345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4365104"/>
            <a:ext cx="936104" cy="1432813"/>
          </a:xfrm>
          <a:prstGeom prst="rect">
            <a:avLst/>
          </a:prstGeom>
          <a:noFill/>
        </p:spPr>
      </p:pic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6516216" y="5301208"/>
          <a:ext cx="2088234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48039"/>
                <a:gridCol w="348039"/>
                <a:gridCol w="348039"/>
                <a:gridCol w="348039"/>
                <a:gridCol w="348039"/>
                <a:gridCol w="34803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U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6156176" y="1700808"/>
            <a:ext cx="27363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pet. It has got four legs, two eyes and a very short tail. It can swim. It hasn´t got fur. It lives in water.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 flipH="1">
            <a:off x="7884368" y="5301208"/>
            <a:ext cx="314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16" descr="C:\Documents and Settings\MojePC\Local Settings\Temporary Internet Files\Content.IE5\W52L1WE1\MC90044141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293096"/>
            <a:ext cx="1574342" cy="891034"/>
          </a:xfrm>
          <a:prstGeom prst="rect">
            <a:avLst/>
          </a:prstGeom>
          <a:noFill/>
        </p:spPr>
      </p:pic>
      <p:sp>
        <p:nvSpPr>
          <p:cNvPr id="1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  <p:bldP spid="9" grpId="0"/>
      <p:bldP spid="12" grpId="0"/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1916832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It is a bird. It has two legs. It hasn´t got fur. It is blue, red and yellow.</a:t>
            </a:r>
            <a:endParaRPr lang="en-GB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43608" y="5589240"/>
          <a:ext cx="2016222" cy="44284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36037"/>
                <a:gridCol w="336037"/>
                <a:gridCol w="336037"/>
                <a:gridCol w="288033"/>
                <a:gridCol w="384041"/>
                <a:gridCol w="336037"/>
              </a:tblGrid>
              <a:tr h="442848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A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 flipH="1">
            <a:off x="1331640" y="566124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7" descr="C:\Documents and Settings\MojePC\Local Settings\Temporary Internet Files\Content.IE5\4B7DHRYK\MC9003323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789040"/>
            <a:ext cx="1826057" cy="1481328"/>
          </a:xfrm>
          <a:prstGeom prst="rect">
            <a:avLst/>
          </a:prstGeom>
          <a:noFill/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580112" y="5445224"/>
          <a:ext cx="2471938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53134"/>
                <a:gridCol w="353134"/>
                <a:gridCol w="353134"/>
                <a:gridCol w="353134"/>
                <a:gridCol w="353134"/>
                <a:gridCol w="353134"/>
                <a:gridCol w="35313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H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292080" y="1772816"/>
            <a:ext cx="27363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It is a small animal. It is a pet.  It has four short legs and a very small tail. It has soft fur. It is brown or grey.</a:t>
            </a:r>
            <a:endParaRPr lang="en-GB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flipH="1">
            <a:off x="6300192" y="544522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14" descr="C:\Documents and Settings\MojePC\Local Settings\Temporary Internet Files\Content.IE5\WYH2ZAOM\MC9004283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221088"/>
            <a:ext cx="1008112" cy="1152128"/>
          </a:xfrm>
          <a:prstGeom prst="rect">
            <a:avLst/>
          </a:prstGeom>
          <a:noFill/>
        </p:spPr>
      </p:pic>
      <p:sp>
        <p:nvSpPr>
          <p:cNvPr id="11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/>
              <a:t>Make </a:t>
            </a:r>
            <a:r>
              <a:rPr lang="cs-CZ" i="1" u="sng" dirty="0" smtClean="0"/>
              <a:t>a</a:t>
            </a:r>
            <a:r>
              <a:rPr lang="en-GB" i="1" u="sng" dirty="0" smtClean="0"/>
              <a:t> word from the letters:</a:t>
            </a:r>
            <a:endParaRPr lang="en-GB" i="1" u="sng" dirty="0"/>
          </a:p>
        </p:txBody>
      </p:sp>
      <p:sp>
        <p:nvSpPr>
          <p:cNvPr id="18" name="Obdélník 17"/>
          <p:cNvSpPr/>
          <p:nvPr/>
        </p:nvSpPr>
        <p:spPr>
          <a:xfrm>
            <a:off x="611560" y="1916832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779912" y="1916832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860032" y="1916832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940152" y="1916832"/>
            <a:ext cx="504056" cy="720080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020272" y="1916832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699792" y="1916832"/>
            <a:ext cx="504056" cy="720080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619672" y="1916832"/>
            <a:ext cx="504056" cy="7200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763960" y="2069232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932312" y="2069232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012432" y="2069232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092552" y="2069232"/>
            <a:ext cx="504056" cy="720080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172672" y="2069232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2852192" y="2069232"/>
            <a:ext cx="504056" cy="720080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1772072" y="2069232"/>
            <a:ext cx="504056" cy="7200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86 0.00926 L -0.00486 0.4083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56 0.00926 L -0.23333 0.40833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" y="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86 0.0199 L -0.00486 0.40856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86 0.0199 L -0.375 0.40856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" y="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0"/>
                            </p:stCondLst>
                            <p:childTnLst>
                              <p:par>
                                <p:cTn id="65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00116 L -0.13073 0.40833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" y="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47 -0.00116 L 0.08959 0.40833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" y="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2000"/>
                            </p:stCondLst>
                            <p:childTnLst>
                              <p:par>
                                <p:cTn id="71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267 -0.00116 L 0.57014 0.40833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" y="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 animBg="1"/>
      <p:bldP spid="38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5" grpId="1" animBg="1"/>
      <p:bldP spid="46" grpId="0" animBg="1"/>
      <p:bldP spid="46" grpId="1" animBg="1"/>
      <p:bldP spid="47" grpId="0" animBg="1"/>
      <p:bldP spid="47" grpId="1" animBg="1"/>
      <p:bldP spid="48" grpId="0" animBg="1"/>
      <p:bldP spid="48" grpId="1" animBg="1"/>
      <p:bldP spid="49" grpId="0" animBg="1"/>
      <p:bldP spid="49" grpId="1" animBg="1"/>
      <p:bldP spid="50" grpId="0" animBg="1"/>
      <p:bldP spid="50" grpId="1" animBg="1"/>
      <p:bldP spid="51" grpId="0" animBg="1"/>
      <p:bldP spid="51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54571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programu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PowerPoint – kliparty MS Office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501008"/>
            <a:ext cx="7200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ověření znalostí slovní zásoby z oblasti domácích zvířat.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čtvrtý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2637</TotalTime>
  <Words>655</Words>
  <Application>Microsoft Office PowerPoint</Application>
  <PresentationFormat>Předvádění na obrazovce (4:3)</PresentationFormat>
  <Paragraphs>109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Write the words. </vt:lpstr>
      <vt:lpstr>Write the words. Circle the underlined letters. </vt:lpstr>
      <vt:lpstr>Write the words. Circle the underlined letters.</vt:lpstr>
      <vt:lpstr>Check your answers:</vt:lpstr>
      <vt:lpstr>Check your answers:</vt:lpstr>
      <vt:lpstr>Check your answers:</vt:lpstr>
      <vt:lpstr>Make a word from the letters: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Šárka</cp:lastModifiedBy>
  <cp:revision>194</cp:revision>
  <dcterms:created xsi:type="dcterms:W3CDTF">2011-11-27T20:03:46Z</dcterms:created>
  <dcterms:modified xsi:type="dcterms:W3CDTF">2012-11-30T15:06:59Z</dcterms:modified>
</cp:coreProperties>
</file>