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4" r:id="rId3"/>
    <p:sldId id="258" r:id="rId4"/>
    <p:sldId id="263" r:id="rId5"/>
    <p:sldId id="265" r:id="rId6"/>
    <p:sldId id="26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C271"/>
    <a:srgbClr val="FF00FF"/>
    <a:srgbClr val="FF3300"/>
    <a:srgbClr val="800000"/>
    <a:srgbClr val="F010C0"/>
    <a:srgbClr val="6600FF"/>
    <a:srgbClr val="0000FF"/>
    <a:srgbClr val="003300"/>
    <a:srgbClr val="1C1C1C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VY_32_INOVACE_24_Čísla po desítkách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2195736" y="4149080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FF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  <a:endParaRPr lang="cs-CZ" sz="6600" b="1" dirty="0">
              <a:ln w="18000">
                <a:solidFill>
                  <a:srgbClr val="FF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364088" y="5013176"/>
            <a:ext cx="104387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</a:t>
            </a:r>
            <a:endParaRPr lang="cs-CZ" sz="6600" b="1" dirty="0">
              <a:ln w="18000">
                <a:solidFill>
                  <a:srgbClr val="00B05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27584" y="1988840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80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6600" b="1" dirty="0">
              <a:ln w="18000">
                <a:solidFill>
                  <a:srgbClr val="80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2483768" y="836712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numbers:</a:t>
            </a:r>
            <a:endParaRPr kumimoji="0" lang="en-GB" sz="3600" b="0" i="1" u="sng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619672" y="2204864"/>
            <a:ext cx="9989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ln>
                  <a:solidFill>
                    <a:srgbClr val="800000"/>
                  </a:solidFill>
                </a:ln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endParaRPr lang="en-GB" sz="4400" dirty="0">
              <a:ln>
                <a:solidFill>
                  <a:srgbClr val="800000"/>
                </a:solidFill>
              </a:ln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444208" y="5229200"/>
            <a:ext cx="1944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twenty</a:t>
            </a:r>
            <a:endParaRPr lang="en-GB" sz="4400" dirty="0">
              <a:ln>
                <a:solidFill>
                  <a:srgbClr val="00B050"/>
                </a:solidFill>
              </a:ln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843808" y="4365104"/>
            <a:ext cx="10310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ln>
                  <a:solidFill>
                    <a:srgbClr val="FF3300"/>
                  </a:solidFill>
                </a:ln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two</a:t>
            </a:r>
            <a:endParaRPr lang="en-GB" sz="4400" dirty="0">
              <a:ln>
                <a:solidFill>
                  <a:srgbClr val="FF3300"/>
                </a:solidFill>
              </a:ln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39952" y="2780928"/>
            <a:ext cx="1224136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F010C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</a:t>
            </a:r>
            <a:endParaRPr lang="cs-CZ" sz="6600" b="1" dirty="0">
              <a:ln w="18000">
                <a:solidFill>
                  <a:srgbClr val="F010C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2996952"/>
            <a:ext cx="8739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ln>
                  <a:solidFill>
                    <a:srgbClr val="800000"/>
                  </a:solidFill>
                </a:ln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ten</a:t>
            </a:r>
            <a:endParaRPr lang="en-GB" sz="4400" dirty="0">
              <a:ln>
                <a:solidFill>
                  <a:srgbClr val="800000"/>
                </a:solidFill>
              </a:ln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4" grpId="0"/>
      <p:bldP spid="40" grpId="0"/>
      <p:bldP spid="55" grpId="0"/>
      <p:bldP spid="56" grpId="0"/>
      <p:bldP spid="57" grpId="0"/>
      <p:bldP spid="58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>
            <a:spLocks noGrp="1"/>
          </p:cNvSpPr>
          <p:nvPr>
            <p:ph type="title"/>
          </p:nvPr>
        </p:nvSpPr>
        <p:spPr>
          <a:xfrm>
            <a:off x="5364088" y="476672"/>
            <a:ext cx="1656184" cy="648072"/>
          </a:xfrm>
        </p:spPr>
        <p:txBody>
          <a:bodyPr>
            <a:normAutofit/>
          </a:bodyPr>
          <a:lstStyle/>
          <a:p>
            <a:r>
              <a:rPr lang="en-GB" sz="36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Look!</a:t>
            </a:r>
            <a:endParaRPr lang="en-GB" sz="36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55576" y="1844824"/>
            <a:ext cx="100811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7030A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14</a:t>
            </a:r>
            <a:endParaRPr lang="cs-CZ" sz="5400" b="1" dirty="0">
              <a:ln w="18000">
                <a:solidFill>
                  <a:srgbClr val="7030A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27584" y="414908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17</a:t>
            </a:r>
            <a:endParaRPr lang="cs-CZ" sz="5400" b="1" dirty="0">
              <a:ln w="18000">
                <a:solidFill>
                  <a:srgbClr val="00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27584" y="342900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16</a:t>
            </a:r>
            <a:endParaRPr lang="cs-CZ" sz="5400" b="1" dirty="0">
              <a:ln w="18000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27584" y="2636912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15</a:t>
            </a:r>
            <a:endParaRPr lang="cs-CZ" sz="5400" b="1" dirty="0">
              <a:ln w="18000">
                <a:solidFill>
                  <a:srgbClr val="FF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27584" y="5733256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19</a:t>
            </a:r>
            <a:endParaRPr lang="cs-CZ" sz="5400" b="1" dirty="0">
              <a:ln w="18000">
                <a:solidFill>
                  <a:srgbClr val="00B0F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27584" y="4941168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18</a:t>
            </a:r>
            <a:endParaRPr lang="cs-CZ" sz="5400" b="1" dirty="0">
              <a:ln w="18000">
                <a:solidFill>
                  <a:srgbClr val="FF00FF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55576" y="1052736"/>
            <a:ext cx="10801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13</a:t>
            </a:r>
            <a:endParaRPr lang="cs-CZ" sz="5400" b="1" dirty="0">
              <a:ln w="18000">
                <a:solidFill>
                  <a:srgbClr val="FF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44008" y="1844824"/>
            <a:ext cx="7200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7030A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  <a:endParaRPr lang="cs-CZ" sz="5400" b="1" dirty="0">
              <a:ln w="18000">
                <a:solidFill>
                  <a:srgbClr val="7030A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716016" y="342900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</a:t>
            </a:r>
            <a:endParaRPr lang="cs-CZ" sz="5400" b="1" dirty="0">
              <a:ln w="18000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716016" y="414908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  <a:endParaRPr lang="cs-CZ" sz="5400" b="1" dirty="0">
              <a:ln w="18000">
                <a:solidFill>
                  <a:srgbClr val="00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716016" y="4941168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</a:t>
            </a:r>
            <a:endParaRPr lang="cs-CZ" sz="5400" b="1" dirty="0">
              <a:ln w="18000">
                <a:solidFill>
                  <a:srgbClr val="FF00FF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716016" y="57332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</a:t>
            </a:r>
            <a:endParaRPr lang="cs-CZ" sz="5400" b="1" dirty="0">
              <a:ln w="18000">
                <a:solidFill>
                  <a:srgbClr val="00B0F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179512" y="116632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numbers:</a:t>
            </a:r>
            <a:endParaRPr kumimoji="0" lang="en-GB" sz="3600" b="0" i="1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835696" y="1340768"/>
            <a:ext cx="12025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thirteen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835696" y="3717032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sixteen</a:t>
            </a:r>
            <a:endParaRPr lang="en-GB" sz="26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835696" y="2132856"/>
            <a:ext cx="12939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fourteen</a:t>
            </a:r>
            <a:endParaRPr lang="en-GB" sz="26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835696" y="4509120"/>
            <a:ext cx="1497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seventeen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835696" y="6021288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nineteen</a:t>
            </a:r>
            <a:endParaRPr lang="en-GB" sz="2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835696" y="2924944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fifteen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835696" y="5229200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eighteen</a:t>
            </a:r>
            <a:endParaRPr lang="en-GB" sz="26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372200" y="2132856"/>
            <a:ext cx="8867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ln w="18415" cmpd="sng">
                  <a:solidFill>
                    <a:srgbClr val="0000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600" b="1" dirty="0" smtClean="0">
                <a:ln w="18415" cmpd="sng">
                  <a:solidFill>
                    <a:srgbClr val="0000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ty</a:t>
            </a:r>
            <a:endParaRPr lang="en-GB" sz="2600" b="1" dirty="0">
              <a:ln w="18415" cmpd="sng">
                <a:solidFill>
                  <a:srgbClr val="0000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660232" y="3717032"/>
            <a:ext cx="4619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solidFill>
                  <a:schemeClr val="accent5">
                    <a:lumMod val="75000"/>
                  </a:schemeClr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600" b="1" dirty="0" smtClean="0">
                <a:solidFill>
                  <a:schemeClr val="accent5">
                    <a:lumMod val="75000"/>
                  </a:schemeClr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600" b="1" dirty="0">
              <a:solidFill>
                <a:schemeClr val="accent5">
                  <a:lumMod val="75000"/>
                </a:schemeClr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660232" y="6093296"/>
            <a:ext cx="4619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ty</a:t>
            </a:r>
            <a:endParaRPr lang="en-GB" sz="2600" b="1" dirty="0">
              <a:solidFill>
                <a:srgbClr val="00B0F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660232" y="4437112"/>
            <a:ext cx="4619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00330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ty</a:t>
            </a:r>
            <a:endParaRPr lang="en-GB" sz="2600" b="1" dirty="0">
              <a:solidFill>
                <a:srgbClr val="0033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6732240" y="5301208"/>
            <a:ext cx="3513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FF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600" b="1" dirty="0">
              <a:solidFill>
                <a:srgbClr val="FF00FF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6300192" y="1340768"/>
            <a:ext cx="92525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thir</a:t>
            </a:r>
            <a:r>
              <a:rPr lang="en-GB" sz="2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endParaRPr lang="en-GB" sz="2600" b="1" u="sng" dirty="0">
              <a:solidFill>
                <a:srgbClr val="FF00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156176" y="2132856"/>
            <a:ext cx="73930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four</a:t>
            </a:r>
            <a:endParaRPr lang="en-GB" sz="26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372200" y="2924944"/>
            <a:ext cx="7761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fif</a:t>
            </a:r>
            <a:r>
              <a:rPr lang="en-GB" sz="2600" b="1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ty</a:t>
            </a:r>
            <a:endParaRPr lang="en-GB" sz="2600" b="1" dirty="0">
              <a:solidFill>
                <a:srgbClr val="FF00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300192" y="3717032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endParaRPr lang="en-GB" sz="26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940152" y="4437112"/>
            <a:ext cx="9428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084168" y="5301208"/>
            <a:ext cx="86914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eigh</a:t>
            </a:r>
            <a:r>
              <a:rPr lang="en-GB" sz="26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en-GB" sz="26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084168" y="6093296"/>
            <a:ext cx="7585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endParaRPr lang="en-GB" sz="2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4644008" y="1052736"/>
            <a:ext cx="10801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</a:t>
            </a:r>
            <a:endParaRPr lang="cs-CZ" sz="5400" b="1" dirty="0">
              <a:ln w="18000">
                <a:solidFill>
                  <a:srgbClr val="FF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4716016" y="270892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50</a:t>
            </a:r>
            <a:endParaRPr lang="cs-CZ" sz="5400" b="1" dirty="0">
              <a:ln w="18000">
                <a:solidFill>
                  <a:srgbClr val="FF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267744" y="1484784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</a:t>
            </a:r>
            <a:endParaRPr lang="cs-CZ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411760" y="2276872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</a:t>
            </a:r>
            <a:endParaRPr lang="cs-CZ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123728" y="3068960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</a:t>
            </a:r>
            <a:endParaRPr lang="cs-CZ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195736" y="3861048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</a:t>
            </a:r>
            <a:endParaRPr lang="cs-CZ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2555776" y="4653136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</a:t>
            </a:r>
            <a:endParaRPr lang="cs-CZ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2339752" y="5373216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</a:t>
            </a:r>
            <a:endParaRPr lang="cs-CZ" b="1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2411760" y="6165304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</a:t>
            </a:r>
            <a:endParaRPr lang="cs-CZ" b="1" dirty="0"/>
          </a:p>
        </p:txBody>
      </p:sp>
      <p:sp>
        <p:nvSpPr>
          <p:cNvPr id="91" name="Obdélník 90"/>
          <p:cNvSpPr/>
          <p:nvPr/>
        </p:nvSpPr>
        <p:spPr>
          <a:xfrm>
            <a:off x="5004048" y="1844824"/>
            <a:ext cx="7200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7030A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0</a:t>
            </a:r>
            <a:endParaRPr lang="cs-CZ" sz="5400" b="1" dirty="0">
              <a:ln w="18000">
                <a:solidFill>
                  <a:srgbClr val="7030A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5076056" y="342900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0</a:t>
            </a:r>
            <a:endParaRPr lang="cs-CZ" sz="5400" b="1" dirty="0">
              <a:ln w="18000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5076056" y="414908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0</a:t>
            </a:r>
            <a:endParaRPr lang="cs-CZ" sz="5400" b="1" dirty="0">
              <a:ln w="18000">
                <a:solidFill>
                  <a:srgbClr val="00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5076056" y="4941168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0</a:t>
            </a:r>
            <a:endParaRPr lang="cs-CZ" sz="5400" b="1" dirty="0">
              <a:ln w="18000">
                <a:solidFill>
                  <a:srgbClr val="FF00FF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5076056" y="57332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0</a:t>
            </a:r>
            <a:endParaRPr lang="cs-CZ" sz="5400" b="1" dirty="0">
              <a:ln w="18000">
                <a:solidFill>
                  <a:srgbClr val="00B0F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6660232" y="3140968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</a:t>
            </a:r>
            <a:endParaRPr lang="cs-CZ" b="1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6732240" y="227687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</a:t>
            </a:r>
            <a:endParaRPr lang="cs-CZ" b="1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6660232" y="4653136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</a:t>
            </a:r>
            <a:endParaRPr lang="cs-CZ" b="1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6660232" y="3933056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</a:t>
            </a:r>
            <a:endParaRPr lang="cs-CZ" b="1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6588224" y="6309320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</a:t>
            </a:r>
            <a:endParaRPr lang="cs-CZ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6588224" y="551723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</a:t>
            </a:r>
            <a:endParaRPr lang="cs-CZ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6660232" y="1628800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500"/>
                            </p:stCondLst>
                            <p:childTnLst>
                              <p:par>
                                <p:cTn id="204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0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500"/>
                            </p:stCondLst>
                            <p:childTnLst>
                              <p:par>
                                <p:cTn id="21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500"/>
                            </p:stCondLst>
                            <p:childTnLst>
                              <p:par>
                                <p:cTn id="2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3" fill="hold">
                            <p:stCondLst>
                              <p:cond delay="500"/>
                            </p:stCondLst>
                            <p:childTnLst>
                              <p:par>
                                <p:cTn id="24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500"/>
                            </p:stCondLst>
                            <p:childTnLst>
                              <p:par>
                                <p:cTn id="25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9" fill="hold">
                            <p:stCondLst>
                              <p:cond delay="500"/>
                            </p:stCondLst>
                            <p:childTnLst>
                              <p:par>
                                <p:cTn id="2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1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6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2" grpId="0"/>
      <p:bldP spid="33" grpId="0"/>
      <p:bldP spid="34" grpId="0"/>
      <p:bldP spid="35" grpId="0"/>
      <p:bldP spid="37" grpId="0"/>
      <p:bldP spid="40" grpId="0"/>
      <p:bldP spid="41" grpId="0"/>
      <p:bldP spid="43" grpId="0"/>
      <p:bldP spid="45" grpId="0"/>
      <p:bldP spid="46" grpId="0"/>
      <p:bldP spid="47" grpId="0"/>
      <p:bldP spid="55" grpId="0"/>
      <p:bldP spid="56" grpId="0"/>
      <p:bldP spid="58" grpId="0"/>
      <p:bldP spid="59" grpId="0"/>
      <p:bldP spid="60" grpId="0"/>
      <p:bldP spid="62" grpId="0"/>
      <p:bldP spid="64" grpId="0"/>
      <p:bldP spid="66" grpId="0"/>
      <p:bldP spid="68" grpId="0"/>
      <p:bldP spid="69" grpId="0"/>
      <p:bldP spid="70" grpId="0"/>
      <p:bldP spid="71" grpId="0"/>
      <p:bldP spid="72" grpId="0"/>
      <p:bldP spid="72" grpId="1"/>
      <p:bldP spid="73" grpId="0"/>
      <p:bldP spid="74" grpId="0"/>
      <p:bldP spid="75" grpId="0"/>
      <p:bldP spid="76" grpId="0"/>
      <p:bldP spid="65" grpId="0"/>
      <p:bldP spid="67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2771800" y="1700808"/>
            <a:ext cx="2916183" cy="224676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4000" b="1" dirty="0" smtClean="0">
                <a:ln w="12700">
                  <a:solidFill>
                    <a:srgbClr val="0EC27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14000" b="1" dirty="0">
              <a:ln w="12700">
                <a:solidFill>
                  <a:srgbClr val="0EC27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2555776" y="692696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Remember: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11560" y="4005064"/>
            <a:ext cx="808548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0" b="1" dirty="0" smtClean="0">
                <a:ln w="12700">
                  <a:solidFill>
                    <a:srgbClr val="0EC27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1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4000" b="1" dirty="0" smtClean="0">
                <a:ln w="12700">
                  <a:solidFill>
                    <a:srgbClr val="0EC27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hundred</a:t>
            </a:r>
            <a:endParaRPr lang="en-GB" sz="14000" b="1" dirty="0">
              <a:ln w="12700">
                <a:solidFill>
                  <a:srgbClr val="0EC27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55" grpId="0"/>
      <p:bldP spid="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 txBox="1">
            <a:spLocks/>
          </p:cNvSpPr>
          <p:nvPr/>
        </p:nvSpPr>
        <p:spPr>
          <a:xfrm>
            <a:off x="2555776" y="692696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Write the numbers: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844824"/>
            <a:ext cx="12025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seventy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2564904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nineteen</a:t>
            </a:r>
            <a:endParaRPr lang="en-GB" sz="26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284984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fifteen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4077072"/>
            <a:ext cx="10182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6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6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4869160"/>
            <a:ext cx="9076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thirty</a:t>
            </a:r>
            <a:endParaRPr lang="en-GB" sz="260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5733256"/>
            <a:ext cx="10182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ninet</a:t>
            </a:r>
            <a:r>
              <a:rPr lang="cs-CZ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2276872"/>
            <a:ext cx="83227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1C1C1C"/>
                </a:solidFill>
                <a:latin typeface="Times New Roman" pitchFamily="18" charset="0"/>
                <a:cs typeface="Times New Roman" pitchFamily="18" charset="0"/>
              </a:rPr>
              <a:t>forty</a:t>
            </a:r>
            <a:endParaRPr lang="en-GB" sz="2600">
              <a:solidFill>
                <a:srgbClr val="1C1C1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3068960"/>
            <a:ext cx="12025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thirteen</a:t>
            </a:r>
            <a:endParaRPr lang="en-GB" sz="2600" dirty="0"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4725144"/>
            <a:ext cx="83388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sixty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3933056"/>
            <a:ext cx="12939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fourteen</a:t>
            </a:r>
            <a:endParaRPr lang="en-GB" sz="26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5517232"/>
            <a:ext cx="15071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a hundred</a:t>
            </a:r>
            <a:endParaRPr lang="en-GB" sz="2600" dirty="0">
              <a:solidFill>
                <a:srgbClr val="990033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500"/>
                            </p:stCondLst>
                            <p:childTnLst>
                              <p:par>
                                <p:cTn id="5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500"/>
                            </p:stCondLst>
                            <p:childTnLst>
                              <p:par>
                                <p:cTn id="6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 txBox="1">
            <a:spLocks/>
          </p:cNvSpPr>
          <p:nvPr/>
        </p:nvSpPr>
        <p:spPr>
          <a:xfrm>
            <a:off x="2555776" y="692696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Check your answers: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844824"/>
            <a:ext cx="12025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seventy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2564904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nineteen</a:t>
            </a:r>
            <a:endParaRPr lang="en-GB" sz="26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284984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fifteen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4077072"/>
            <a:ext cx="10182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6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6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4869160"/>
            <a:ext cx="9076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thirty</a:t>
            </a:r>
            <a:endParaRPr lang="en-GB" sz="26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5733256"/>
            <a:ext cx="10182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ninety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2276872"/>
            <a:ext cx="83227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forty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3068960"/>
            <a:ext cx="12025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thirteen</a:t>
            </a:r>
            <a:endParaRPr lang="en-GB" sz="2600" dirty="0"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4725144"/>
            <a:ext cx="83388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sixty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3933056"/>
            <a:ext cx="12939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fourteen</a:t>
            </a:r>
            <a:endParaRPr lang="en-GB" sz="26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5517232"/>
            <a:ext cx="15071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a hundred</a:t>
            </a:r>
            <a:endParaRPr lang="en-GB" sz="2600" dirty="0">
              <a:solidFill>
                <a:srgbClr val="99003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1844824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70</a:t>
            </a:r>
            <a:endParaRPr lang="cs-CZ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564904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en-GB" sz="26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3284984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4077072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80</a:t>
            </a:r>
            <a:endParaRPr lang="en-GB" sz="26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79712" y="4869160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30</a:t>
            </a:r>
            <a:endParaRPr lang="en-GB" sz="26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195736" y="5733256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90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2276872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40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56176" y="3068960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en-GB" sz="2600" dirty="0"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300192" y="3933056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en-GB" sz="26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940152" y="4725144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60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44208" y="5517232"/>
            <a:ext cx="6848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endParaRPr lang="en-GB" sz="2600" dirty="0">
              <a:solidFill>
                <a:srgbClr val="990033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500"/>
                            </p:stCondLst>
                            <p:childTnLst>
                              <p:par>
                                <p:cTn id="8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500"/>
                            </p:stCondLst>
                            <p:childTnLst>
                              <p:par>
                                <p:cTn id="9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000"/>
                            </p:stCondLst>
                            <p:childTnLst>
                              <p:par>
                                <p:cTn id="10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500"/>
                            </p:stCondLst>
                            <p:childTnLst>
                              <p:par>
                                <p:cTn id="10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4500"/>
                            </p:stCondLst>
                            <p:childTnLst>
                              <p:par>
                                <p:cTn id="1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0"/>
                            </p:stCondLst>
                            <p:childTnLst>
                              <p:par>
                                <p:cTn id="12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14" grpId="0"/>
      <p:bldP spid="15" grpId="0"/>
      <p:bldP spid="16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3501008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vyvození desítek číslovek 30 – 100.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412776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čtvrtý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1452</TotalTime>
  <Words>196</Words>
  <Application>Microsoft Office PowerPoint</Application>
  <PresentationFormat>Předvádění na obrazovce (4:3)</PresentationFormat>
  <Paragraphs>115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</vt:lpstr>
      <vt:lpstr>Snímek 2</vt:lpstr>
      <vt:lpstr>Look!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84</cp:revision>
  <dcterms:created xsi:type="dcterms:W3CDTF">2011-11-27T20:03:46Z</dcterms:created>
  <dcterms:modified xsi:type="dcterms:W3CDTF">2012-11-20T20:19:43Z</dcterms:modified>
</cp:coreProperties>
</file>