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64" r:id="rId3"/>
    <p:sldId id="258" r:id="rId4"/>
    <p:sldId id="268" r:id="rId5"/>
    <p:sldId id="267" r:id="rId6"/>
    <p:sldId id="265" r:id="rId7"/>
    <p:sldId id="269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6600FF"/>
    <a:srgbClr val="993300"/>
    <a:srgbClr val="663300"/>
    <a:srgbClr val="FF9900"/>
    <a:srgbClr val="FF00FF"/>
    <a:srgbClr val="F010C0"/>
    <a:srgbClr val="003300"/>
    <a:srgbClr val="0000FF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Anglický jazyk – slovní zásoba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VY_32_INOVACE_25_Čísla 21 </a:t>
            </a:r>
            <a:r>
              <a:rPr lang="cs-CZ" smtClean="0"/>
              <a:t>- 101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Obdélník 31"/>
          <p:cNvSpPr/>
          <p:nvPr/>
        </p:nvSpPr>
        <p:spPr>
          <a:xfrm>
            <a:off x="5796136" y="4365104"/>
            <a:ext cx="627901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8000">
                  <a:solidFill>
                    <a:srgbClr val="FFFF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</a:t>
            </a:r>
            <a:endParaRPr lang="cs-CZ" sz="6600" b="1" dirty="0">
              <a:ln w="18000">
                <a:solidFill>
                  <a:srgbClr val="FFFF0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716016" y="5589240"/>
            <a:ext cx="614272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5</a:t>
            </a:r>
            <a:endParaRPr lang="cs-CZ" sz="6600" b="1" dirty="0">
              <a:ln w="18000">
                <a:solidFill>
                  <a:srgbClr val="00B05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436096" y="2204864"/>
            <a:ext cx="614272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8000">
                  <a:solidFill>
                    <a:srgbClr val="0000FF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</a:t>
            </a:r>
            <a:endParaRPr lang="cs-CZ" sz="6600" b="1" dirty="0">
              <a:ln w="18000">
                <a:solidFill>
                  <a:srgbClr val="0000FF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3275856" y="3501008"/>
            <a:ext cx="627901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8000">
                  <a:solidFill>
                    <a:srgbClr val="F010C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</a:t>
            </a:r>
            <a:endParaRPr lang="cs-CZ" sz="6600" b="1" dirty="0">
              <a:ln w="18000">
                <a:solidFill>
                  <a:srgbClr val="F010C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5" name="Nadpis 28"/>
          <p:cNvSpPr txBox="1">
            <a:spLocks/>
          </p:cNvSpPr>
          <p:nvPr/>
        </p:nvSpPr>
        <p:spPr>
          <a:xfrm>
            <a:off x="2483768" y="620688"/>
            <a:ext cx="3528392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sng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Say the numbers:</a:t>
            </a:r>
            <a:endParaRPr kumimoji="0" lang="en-GB" sz="3600" b="0" i="1" u="sng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3779912" y="3717032"/>
            <a:ext cx="99899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smtClean="0">
                <a:solidFill>
                  <a:srgbClr val="F010C0"/>
                </a:solidFill>
                <a:latin typeface="Times New Roman" pitchFamily="18" charset="0"/>
                <a:cs typeface="Times New Roman" pitchFamily="18" charset="0"/>
              </a:rPr>
              <a:t>one</a:t>
            </a:r>
            <a:endParaRPr lang="en-GB" sz="4400" dirty="0">
              <a:solidFill>
                <a:srgbClr val="F01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5292080" y="5805264"/>
            <a:ext cx="1116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ln>
                  <a:solidFill>
                    <a:srgbClr val="00B050"/>
                  </a:solidFill>
                </a:ln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five</a:t>
            </a:r>
            <a:endParaRPr lang="en-GB" sz="4400" dirty="0">
              <a:ln>
                <a:solidFill>
                  <a:srgbClr val="00B050"/>
                </a:solidFill>
              </a:ln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940152" y="2420888"/>
            <a:ext cx="103105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two</a:t>
            </a:r>
            <a:endParaRPr lang="en-GB" sz="44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372200" y="4653136"/>
            <a:ext cx="112402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four</a:t>
            </a:r>
            <a:endParaRPr lang="en-GB" sz="4400" dirty="0">
              <a:ln>
                <a:solidFill>
                  <a:srgbClr val="FFFF00"/>
                </a:solidFill>
              </a:ln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588224" y="3212976"/>
            <a:ext cx="627901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</a:t>
            </a:r>
            <a:endParaRPr lang="cs-CZ" sz="6600" b="1" dirty="0">
              <a:ln w="18000">
                <a:solidFill>
                  <a:srgbClr val="FF000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203848" y="1628800"/>
            <a:ext cx="627901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8000">
                  <a:solidFill>
                    <a:srgbClr val="8000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9</a:t>
            </a:r>
            <a:endParaRPr lang="cs-CZ" sz="6600" b="1" dirty="0">
              <a:ln w="18000">
                <a:solidFill>
                  <a:srgbClr val="80000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259632" y="2708920"/>
            <a:ext cx="627901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8000">
                  <a:solidFill>
                    <a:srgbClr val="0033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8</a:t>
            </a:r>
            <a:endParaRPr lang="cs-CZ" sz="6600" b="1" dirty="0">
              <a:ln w="18000">
                <a:solidFill>
                  <a:srgbClr val="00330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979712" y="5301208"/>
            <a:ext cx="627901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8000">
                  <a:solidFill>
                    <a:srgbClr val="FF33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6</a:t>
            </a:r>
            <a:endParaRPr lang="cs-CZ" sz="6600" b="1" dirty="0">
              <a:ln w="18000">
                <a:solidFill>
                  <a:srgbClr val="FF330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51520" y="4077072"/>
            <a:ext cx="627901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8000">
                  <a:solidFill>
                    <a:srgbClr val="00B0F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7</a:t>
            </a:r>
            <a:endParaRPr lang="cs-CZ" sz="6600" b="1" dirty="0">
              <a:ln w="18000">
                <a:solidFill>
                  <a:srgbClr val="00B0F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164288" y="3429000"/>
            <a:ext cx="131157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three</a:t>
            </a:r>
            <a:endParaRPr lang="en-GB" sz="4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555776" y="5517232"/>
            <a:ext cx="84350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six</a:t>
            </a:r>
            <a:endParaRPr lang="en-GB" sz="44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27584" y="4293096"/>
            <a:ext cx="146867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smtClean="0">
                <a:ln>
                  <a:solidFill>
                    <a:srgbClr val="00B0F0"/>
                  </a:solidFill>
                </a:ln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seven</a:t>
            </a:r>
            <a:endParaRPr lang="en-GB" sz="4400" dirty="0">
              <a:ln>
                <a:solidFill>
                  <a:srgbClr val="00B0F0"/>
                </a:solidFill>
              </a:ln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835696" y="2924944"/>
            <a:ext cx="131318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smtClean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eight</a:t>
            </a:r>
            <a:endParaRPr lang="en-GB" sz="4400">
              <a:solidFill>
                <a:srgbClr val="00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779912" y="1844824"/>
            <a:ext cx="115608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nine</a:t>
            </a:r>
            <a:endParaRPr lang="en-GB" sz="4400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4" grpId="0"/>
      <p:bldP spid="35" grpId="0"/>
      <p:bldP spid="40" grpId="0"/>
      <p:bldP spid="55" grpId="0"/>
      <p:bldP spid="56" grpId="0"/>
      <p:bldP spid="57" grpId="0"/>
      <p:bldP spid="58" grpId="0"/>
      <p:bldP spid="61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Obdélník 40"/>
          <p:cNvSpPr/>
          <p:nvPr/>
        </p:nvSpPr>
        <p:spPr>
          <a:xfrm>
            <a:off x="1115616" y="3789040"/>
            <a:ext cx="100811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0033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40</a:t>
            </a:r>
            <a:endParaRPr lang="cs-CZ" sz="5400" b="1" dirty="0">
              <a:ln w="18000">
                <a:solidFill>
                  <a:srgbClr val="00330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5" name="Nadpis 28"/>
          <p:cNvSpPr txBox="1">
            <a:spLocks/>
          </p:cNvSpPr>
          <p:nvPr/>
        </p:nvSpPr>
        <p:spPr>
          <a:xfrm>
            <a:off x="2339752" y="116632"/>
            <a:ext cx="3528392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sng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Say the numbers:</a:t>
            </a:r>
            <a:endParaRPr kumimoji="0" lang="en-GB" sz="3600" b="0" i="1" u="sng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2771800" y="3068960"/>
            <a:ext cx="90762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thirty</a:t>
            </a:r>
            <a:endParaRPr lang="en-GB" sz="2600" u="sng" dirty="0">
              <a:ln>
                <a:solidFill>
                  <a:srgbClr val="FF0000"/>
                </a:solidFill>
              </a:ln>
              <a:solidFill>
                <a:srgbClr val="FF0000"/>
              </a:solidFill>
              <a:uFill>
                <a:solidFill>
                  <a:schemeClr val="tx1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2195736" y="4077072"/>
            <a:ext cx="83227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ln>
                  <a:solidFill>
                    <a:srgbClr val="003300"/>
                  </a:solidFill>
                </a:ln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forty</a:t>
            </a:r>
            <a:endParaRPr lang="en-GB" sz="2600" dirty="0">
              <a:ln>
                <a:solidFill>
                  <a:srgbClr val="003300"/>
                </a:solidFill>
              </a:ln>
              <a:solidFill>
                <a:srgbClr val="00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403648" y="5085184"/>
            <a:ext cx="77617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ln>
                  <a:solidFill>
                    <a:srgbClr val="F010C0"/>
                  </a:solidFill>
                </a:ln>
                <a:solidFill>
                  <a:srgbClr val="F010C0"/>
                </a:solidFill>
                <a:latin typeface="Times New Roman" pitchFamily="18" charset="0"/>
                <a:cs typeface="Times New Roman" pitchFamily="18" charset="0"/>
              </a:rPr>
              <a:t>fif</a:t>
            </a:r>
            <a:r>
              <a:rPr lang="en-GB" sz="2600" dirty="0" smtClean="0">
                <a:ln>
                  <a:solidFill>
                    <a:srgbClr val="F010C0"/>
                  </a:solidFill>
                </a:ln>
                <a:solidFill>
                  <a:srgbClr val="F010C0"/>
                </a:solidFill>
                <a:uFill>
                  <a:solidFill>
                    <a:schemeClr val="tx1"/>
                  </a:solidFill>
                </a:uFill>
                <a:latin typeface="Times New Roman" pitchFamily="18" charset="0"/>
                <a:cs typeface="Times New Roman" pitchFamily="18" charset="0"/>
              </a:rPr>
              <a:t>ty</a:t>
            </a:r>
            <a:endParaRPr lang="en-GB" sz="2600" dirty="0">
              <a:ln>
                <a:solidFill>
                  <a:srgbClr val="F010C0"/>
                </a:solidFill>
              </a:ln>
              <a:solidFill>
                <a:srgbClr val="F010C0"/>
              </a:solidFill>
              <a:uFill>
                <a:solidFill>
                  <a:schemeClr val="tx1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5508104" y="1700808"/>
            <a:ext cx="93610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 smtClean="0">
                <a:ln>
                  <a:solidFill>
                    <a:srgbClr val="FF3300"/>
                  </a:solidFill>
                </a:ln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sz="2600" dirty="0" smtClean="0">
                <a:ln>
                  <a:solidFill>
                    <a:srgbClr val="FF3300"/>
                  </a:solidFill>
                </a:ln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ty</a:t>
            </a:r>
            <a:endParaRPr lang="en-GB" sz="2600" dirty="0">
              <a:ln>
                <a:solidFill>
                  <a:srgbClr val="FF3300"/>
                </a:solidFill>
              </a:ln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6228184" y="2708920"/>
            <a:ext cx="120257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ln>
                  <a:solidFill>
                    <a:srgbClr val="0000FF"/>
                  </a:solidFill>
                </a:ln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seventy</a:t>
            </a:r>
            <a:endParaRPr lang="en-GB" sz="2600" dirty="0">
              <a:ln>
                <a:solidFill>
                  <a:srgbClr val="0000FF"/>
                </a:solidFill>
              </a:ln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5508104" y="3789040"/>
            <a:ext cx="101822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eighty</a:t>
            </a:r>
            <a:endParaRPr lang="en-GB" sz="26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6300192" y="4869160"/>
            <a:ext cx="101822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ninety</a:t>
            </a:r>
            <a:endParaRPr lang="en-GB" sz="26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395536" y="980728"/>
            <a:ext cx="108012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333333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</a:t>
            </a:r>
            <a:endParaRPr lang="cs-CZ" sz="5400" b="1" dirty="0">
              <a:ln w="18000">
                <a:solidFill>
                  <a:srgbClr val="333333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467544" y="4797152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F010C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50</a:t>
            </a:r>
            <a:endParaRPr lang="cs-CZ" sz="5400" b="1" dirty="0">
              <a:ln w="18000">
                <a:solidFill>
                  <a:srgbClr val="F010C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92" name="Obdélník 91"/>
          <p:cNvSpPr/>
          <p:nvPr/>
        </p:nvSpPr>
        <p:spPr>
          <a:xfrm>
            <a:off x="4499992" y="1412776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FF33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60</a:t>
            </a:r>
            <a:endParaRPr lang="cs-CZ" sz="5400" b="1" dirty="0">
              <a:ln w="18000">
                <a:solidFill>
                  <a:srgbClr val="FF330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93" name="Obdélník 92"/>
          <p:cNvSpPr/>
          <p:nvPr/>
        </p:nvSpPr>
        <p:spPr>
          <a:xfrm>
            <a:off x="5292080" y="2420888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0000FF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70</a:t>
            </a:r>
            <a:endParaRPr lang="cs-CZ" sz="5400" b="1" dirty="0">
              <a:ln w="18000">
                <a:solidFill>
                  <a:srgbClr val="0000FF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94" name="Obdélník 93"/>
          <p:cNvSpPr/>
          <p:nvPr/>
        </p:nvSpPr>
        <p:spPr>
          <a:xfrm>
            <a:off x="4572000" y="3501008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8000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80</a:t>
            </a:r>
            <a:endParaRPr lang="cs-CZ" sz="5400" b="1" dirty="0">
              <a:ln w="18000">
                <a:solidFill>
                  <a:srgbClr val="80000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95" name="Obdélník 94"/>
          <p:cNvSpPr/>
          <p:nvPr/>
        </p:nvSpPr>
        <p:spPr>
          <a:xfrm>
            <a:off x="5364088" y="4509120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00B0F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90</a:t>
            </a:r>
            <a:endParaRPr lang="cs-CZ" sz="5400" b="1" dirty="0">
              <a:ln w="18000">
                <a:solidFill>
                  <a:srgbClr val="00B0F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1763688" y="2780928"/>
            <a:ext cx="108012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30</a:t>
            </a:r>
            <a:endParaRPr lang="cs-CZ" sz="5400" b="1" dirty="0">
              <a:ln w="18000">
                <a:solidFill>
                  <a:srgbClr val="FF000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2123728" y="2204864"/>
            <a:ext cx="1091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ln>
                  <a:solidFill>
                    <a:srgbClr val="FFFF00"/>
                  </a:solidFill>
                </a:ln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twenty</a:t>
            </a:r>
            <a:endParaRPr lang="en-GB" sz="2600" u="sng" dirty="0">
              <a:ln>
                <a:solidFill>
                  <a:srgbClr val="FFFF00"/>
                </a:solidFill>
              </a:ln>
              <a:solidFill>
                <a:srgbClr val="FFFF00"/>
              </a:solidFill>
              <a:uFill>
                <a:solidFill>
                  <a:schemeClr val="tx1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1043608" y="1916832"/>
            <a:ext cx="108012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FFFF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</a:t>
            </a:r>
            <a:endParaRPr lang="cs-CZ" sz="5400" b="1" dirty="0">
              <a:ln w="18000">
                <a:solidFill>
                  <a:srgbClr val="FFFF0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1" name="Obdélník 80"/>
          <p:cNvSpPr/>
          <p:nvPr/>
        </p:nvSpPr>
        <p:spPr>
          <a:xfrm>
            <a:off x="2411760" y="5589240"/>
            <a:ext cx="1584176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b="1" dirty="0" smtClean="0">
                <a:ln w="18000">
                  <a:solidFill>
                    <a:srgbClr val="6600FF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100</a:t>
            </a:r>
            <a:endParaRPr lang="cs-CZ" sz="6000" b="1" dirty="0">
              <a:ln w="18000">
                <a:solidFill>
                  <a:srgbClr val="6600FF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1475656" y="1340768"/>
            <a:ext cx="59182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ln>
                  <a:solidFill>
                    <a:srgbClr val="333333"/>
                  </a:solidFill>
                </a:ln>
                <a:solidFill>
                  <a:srgbClr val="333333"/>
                </a:solidFill>
                <a:latin typeface="Times New Roman" pitchFamily="18" charset="0"/>
                <a:cs typeface="Times New Roman" pitchFamily="18" charset="0"/>
              </a:rPr>
              <a:t>ten</a:t>
            </a:r>
            <a:endParaRPr lang="en-GB" sz="2600" u="sng" dirty="0">
              <a:ln>
                <a:solidFill>
                  <a:srgbClr val="333333"/>
                </a:solidFill>
              </a:ln>
              <a:solidFill>
                <a:srgbClr val="333333"/>
              </a:solidFill>
              <a:uFill>
                <a:solidFill>
                  <a:schemeClr val="tx1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4139952" y="5805264"/>
            <a:ext cx="22220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smtClean="0">
                <a:ln>
                  <a:solidFill>
                    <a:srgbClr val="6600FF"/>
                  </a:solidFill>
                </a:ln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a hundred</a:t>
            </a:r>
            <a:endParaRPr lang="en-GB" sz="4000" dirty="0">
              <a:ln>
                <a:solidFill>
                  <a:srgbClr val="6600FF"/>
                </a:solidFill>
              </a:ln>
              <a:solidFill>
                <a:srgbClr val="6600FF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6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8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55" grpId="0"/>
      <p:bldP spid="71" grpId="0"/>
      <p:bldP spid="72" grpId="0"/>
      <p:bldP spid="73" grpId="0"/>
      <p:bldP spid="74" grpId="0"/>
      <p:bldP spid="75" grpId="0"/>
      <p:bldP spid="76" grpId="0"/>
      <p:bldP spid="65" grpId="0"/>
      <p:bldP spid="67" grpId="0"/>
      <p:bldP spid="92" grpId="0"/>
      <p:bldP spid="93" grpId="0"/>
      <p:bldP spid="94" grpId="0"/>
      <p:bldP spid="95" grpId="0"/>
      <p:bldP spid="78" grpId="0"/>
      <p:bldP spid="79" grpId="0"/>
      <p:bldP spid="80" grpId="0"/>
      <p:bldP spid="81" grpId="0"/>
      <p:bldP spid="8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8"/>
          <p:cNvSpPr>
            <a:spLocks noGrp="1"/>
          </p:cNvSpPr>
          <p:nvPr>
            <p:ph type="title"/>
          </p:nvPr>
        </p:nvSpPr>
        <p:spPr>
          <a:xfrm>
            <a:off x="1331640" y="188640"/>
            <a:ext cx="1656184" cy="648072"/>
          </a:xfrm>
        </p:spPr>
        <p:txBody>
          <a:bodyPr>
            <a:normAutofit/>
          </a:bodyPr>
          <a:lstStyle/>
          <a:p>
            <a:r>
              <a:rPr lang="en-GB" sz="3600" i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Look!</a:t>
            </a:r>
            <a:endParaRPr lang="en-GB" sz="3600" i="1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Nadpis 28"/>
          <p:cNvSpPr txBox="1">
            <a:spLocks/>
          </p:cNvSpPr>
          <p:nvPr/>
        </p:nvSpPr>
        <p:spPr>
          <a:xfrm>
            <a:off x="3563888" y="260648"/>
            <a:ext cx="3528392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sng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Say the numbers:</a:t>
            </a:r>
            <a:endParaRPr kumimoji="0" lang="en-GB" sz="3600" b="0" i="1" u="sng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pSp>
        <p:nvGrpSpPr>
          <p:cNvPr id="54" name="Skupina 53"/>
          <p:cNvGrpSpPr/>
          <p:nvPr/>
        </p:nvGrpSpPr>
        <p:grpSpPr>
          <a:xfrm>
            <a:off x="323528" y="1700808"/>
            <a:ext cx="1987741" cy="923330"/>
            <a:chOff x="323528" y="1124744"/>
            <a:chExt cx="1987741" cy="923330"/>
          </a:xfrm>
        </p:grpSpPr>
        <p:sp>
          <p:nvSpPr>
            <p:cNvPr id="71" name="TextovéPole 70"/>
            <p:cNvSpPr txBox="1"/>
            <p:nvPr/>
          </p:nvSpPr>
          <p:spPr>
            <a:xfrm>
              <a:off x="1403648" y="1412776"/>
              <a:ext cx="907621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 smtClean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rPr>
                <a:t>thirty</a:t>
              </a:r>
              <a:endParaRPr lang="en-GB" sz="2600" u="sng" dirty="0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323528" y="1124744"/>
              <a:ext cx="1080120" cy="92333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5400" b="1" dirty="0" smtClean="0">
                  <a:ln w="18000">
                    <a:solidFill>
                      <a:srgbClr val="FF0000"/>
                    </a:solidFill>
                    <a:prstDash val="solid"/>
                    <a:miter lim="800000"/>
                  </a:ln>
                  <a:noFill/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30</a:t>
              </a:r>
              <a:endParaRPr lang="cs-CZ" sz="54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</p:grpSp>
      <p:grpSp>
        <p:nvGrpSpPr>
          <p:cNvPr id="82" name="Skupina 81"/>
          <p:cNvGrpSpPr/>
          <p:nvPr/>
        </p:nvGrpSpPr>
        <p:grpSpPr>
          <a:xfrm>
            <a:off x="395536" y="2996952"/>
            <a:ext cx="1784287" cy="923330"/>
            <a:chOff x="395536" y="2492896"/>
            <a:chExt cx="1784287" cy="923330"/>
          </a:xfrm>
        </p:grpSpPr>
        <p:sp>
          <p:nvSpPr>
            <p:cNvPr id="73" name="TextovéPole 72"/>
            <p:cNvSpPr txBox="1"/>
            <p:nvPr/>
          </p:nvSpPr>
          <p:spPr>
            <a:xfrm>
              <a:off x="1403648" y="2780928"/>
              <a:ext cx="776175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 smtClean="0">
                  <a:solidFill>
                    <a:srgbClr val="F010C0"/>
                  </a:solidFill>
                  <a:latin typeface="Times New Roman" pitchFamily="18" charset="0"/>
                  <a:cs typeface="Times New Roman" pitchFamily="18" charset="0"/>
                </a:rPr>
                <a:t>fif</a:t>
              </a:r>
              <a:r>
                <a:rPr lang="en-GB" sz="2600" dirty="0" smtClean="0">
                  <a:solidFill>
                    <a:srgbClr val="F010C0"/>
                  </a:solidFill>
                  <a:uFill>
                    <a:solidFill>
                      <a:schemeClr val="tx1"/>
                    </a:solidFill>
                  </a:uFill>
                  <a:latin typeface="Times New Roman" pitchFamily="18" charset="0"/>
                  <a:cs typeface="Times New Roman" pitchFamily="18" charset="0"/>
                </a:rPr>
                <a:t>t</a:t>
              </a:r>
              <a:r>
                <a:rPr lang="en-GB" sz="2600" b="1" dirty="0" smtClean="0">
                  <a:solidFill>
                    <a:srgbClr val="F010C0"/>
                  </a:solidFill>
                  <a:uFill>
                    <a:solidFill>
                      <a:schemeClr val="tx1"/>
                    </a:solidFill>
                  </a:uFill>
                  <a:latin typeface="Times New Roman" pitchFamily="18" charset="0"/>
                  <a:cs typeface="Times New Roman" pitchFamily="18" charset="0"/>
                </a:rPr>
                <a:t>y</a:t>
              </a:r>
              <a:endParaRPr lang="en-GB" sz="2600" b="1" dirty="0">
                <a:solidFill>
                  <a:srgbClr val="F010C0"/>
                </a:solidFill>
                <a:uFill>
                  <a:solidFill>
                    <a:schemeClr val="tx1"/>
                  </a:solidFill>
                </a:u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95536" y="2492896"/>
              <a:ext cx="886781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5400" b="1" dirty="0" smtClean="0">
                  <a:ln w="18000">
                    <a:solidFill>
                      <a:srgbClr val="F010C0"/>
                    </a:solidFill>
                    <a:prstDash val="solid"/>
                    <a:miter lim="800000"/>
                  </a:ln>
                  <a:noFill/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50</a:t>
              </a:r>
              <a:endParaRPr lang="cs-CZ" sz="5400" b="1" dirty="0">
                <a:ln w="18000">
                  <a:solidFill>
                    <a:srgbClr val="F010C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</p:grpSp>
      <p:grpSp>
        <p:nvGrpSpPr>
          <p:cNvPr id="81" name="Skupina 80"/>
          <p:cNvGrpSpPr/>
          <p:nvPr/>
        </p:nvGrpSpPr>
        <p:grpSpPr>
          <a:xfrm>
            <a:off x="323528" y="2348880"/>
            <a:ext cx="1912399" cy="923330"/>
            <a:chOff x="323528" y="1772816"/>
            <a:chExt cx="1912399" cy="923330"/>
          </a:xfrm>
        </p:grpSpPr>
        <p:sp>
          <p:nvSpPr>
            <p:cNvPr id="64" name="TextovéPole 63"/>
            <p:cNvSpPr txBox="1"/>
            <p:nvPr/>
          </p:nvSpPr>
          <p:spPr>
            <a:xfrm>
              <a:off x="1403648" y="2060848"/>
              <a:ext cx="832279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 smtClean="0">
                  <a:solidFill>
                    <a:srgbClr val="003300"/>
                  </a:solidFill>
                  <a:uFill>
                    <a:solidFill>
                      <a:schemeClr val="tx1"/>
                    </a:solidFill>
                  </a:uFill>
                  <a:latin typeface="Times New Roman" pitchFamily="18" charset="0"/>
                  <a:cs typeface="Times New Roman" pitchFamily="18" charset="0"/>
                </a:rPr>
                <a:t>forty</a:t>
              </a:r>
              <a:endParaRPr lang="en-GB" sz="2600" dirty="0">
                <a:solidFill>
                  <a:srgbClr val="003300"/>
                </a:solidFill>
                <a:uFill>
                  <a:solidFill>
                    <a:schemeClr val="tx1"/>
                  </a:solidFill>
                </a:u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49" name="Skupina 48"/>
            <p:cNvGrpSpPr/>
            <p:nvPr/>
          </p:nvGrpSpPr>
          <p:grpSpPr>
            <a:xfrm>
              <a:off x="323528" y="1772816"/>
              <a:ext cx="1080120" cy="923330"/>
              <a:chOff x="4644008" y="1844824"/>
              <a:chExt cx="1080120" cy="923330"/>
            </a:xfrm>
          </p:grpSpPr>
          <p:sp>
            <p:nvSpPr>
              <p:cNvPr id="41" name="Obdélník 40"/>
              <p:cNvSpPr/>
              <p:nvPr/>
            </p:nvSpPr>
            <p:spPr>
              <a:xfrm>
                <a:off x="4644008" y="1844824"/>
                <a:ext cx="720080" cy="923330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>
                <a:spAutoFit/>
              </a:bodyPr>
              <a:lstStyle/>
              <a:p>
                <a:pPr algn="ctr"/>
                <a:r>
                  <a:rPr lang="cs-CZ" sz="5400" b="1" dirty="0" smtClean="0">
                    <a:ln w="18000">
                      <a:solidFill>
                        <a:srgbClr val="003300"/>
                      </a:solidFill>
                      <a:prstDash val="solid"/>
                      <a:miter lim="800000"/>
                    </a:ln>
                    <a:noFill/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4</a:t>
                </a:r>
                <a:endParaRPr lang="cs-CZ" sz="5400" b="1" dirty="0">
                  <a:ln w="18000">
                    <a:solidFill>
                      <a:srgbClr val="003300"/>
                    </a:solidFill>
                    <a:prstDash val="solid"/>
                    <a:miter lim="800000"/>
                  </a:ln>
                  <a:noFill/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endParaRPr>
              </a:p>
            </p:txBody>
          </p:sp>
          <p:sp>
            <p:nvSpPr>
              <p:cNvPr id="91" name="Obdélník 90"/>
              <p:cNvSpPr/>
              <p:nvPr/>
            </p:nvSpPr>
            <p:spPr>
              <a:xfrm>
                <a:off x="5004048" y="1844824"/>
                <a:ext cx="720080" cy="923330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>
                <a:spAutoFit/>
              </a:bodyPr>
              <a:lstStyle/>
              <a:p>
                <a:pPr algn="ctr"/>
                <a:r>
                  <a:rPr lang="cs-CZ" sz="5400" b="1" dirty="0" smtClean="0">
                    <a:ln w="18000">
                      <a:solidFill>
                        <a:srgbClr val="003300"/>
                      </a:solidFill>
                      <a:prstDash val="solid"/>
                      <a:miter lim="800000"/>
                    </a:ln>
                    <a:noFill/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0</a:t>
                </a:r>
                <a:endParaRPr lang="cs-CZ" sz="5400" b="1" dirty="0">
                  <a:ln w="18000">
                    <a:solidFill>
                      <a:srgbClr val="003300"/>
                    </a:solidFill>
                    <a:prstDash val="solid"/>
                    <a:miter lim="800000"/>
                  </a:ln>
                  <a:noFill/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endParaRPr>
              </a:p>
            </p:txBody>
          </p:sp>
        </p:grpSp>
      </p:grpSp>
      <p:grpSp>
        <p:nvGrpSpPr>
          <p:cNvPr id="83" name="Skupina 82"/>
          <p:cNvGrpSpPr/>
          <p:nvPr/>
        </p:nvGrpSpPr>
        <p:grpSpPr>
          <a:xfrm>
            <a:off x="395536" y="3645024"/>
            <a:ext cx="1830138" cy="923330"/>
            <a:chOff x="395536" y="3356992"/>
            <a:chExt cx="1830138" cy="923330"/>
          </a:xfrm>
        </p:grpSpPr>
        <p:grpSp>
          <p:nvGrpSpPr>
            <p:cNvPr id="63" name="Skupina 62"/>
            <p:cNvGrpSpPr/>
            <p:nvPr/>
          </p:nvGrpSpPr>
          <p:grpSpPr>
            <a:xfrm>
              <a:off x="1403648" y="3645024"/>
              <a:ext cx="822026" cy="492443"/>
              <a:chOff x="6300192" y="3717032"/>
              <a:chExt cx="822026" cy="492443"/>
            </a:xfrm>
          </p:grpSpPr>
          <p:sp>
            <p:nvSpPr>
              <p:cNvPr id="66" name="TextovéPole 65"/>
              <p:cNvSpPr txBox="1"/>
              <p:nvPr/>
            </p:nvSpPr>
            <p:spPr>
              <a:xfrm>
                <a:off x="6660232" y="3717032"/>
                <a:ext cx="461986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 dirty="0" smtClean="0">
                    <a:ln>
                      <a:solidFill>
                        <a:srgbClr val="FF3300"/>
                      </a:solidFill>
                    </a:ln>
                    <a:solidFill>
                      <a:srgbClr val="FF3300"/>
                    </a:solidFill>
                    <a:uFill>
                      <a:solidFill>
                        <a:schemeClr val="tx1"/>
                      </a:solidFill>
                    </a:uFill>
                    <a:latin typeface="Times New Roman" pitchFamily="18" charset="0"/>
                    <a:cs typeface="Times New Roman" pitchFamily="18" charset="0"/>
                  </a:rPr>
                  <a:t>t</a:t>
                </a:r>
                <a:r>
                  <a:rPr lang="cs-CZ" sz="2600" dirty="0" smtClean="0">
                    <a:ln>
                      <a:solidFill>
                        <a:srgbClr val="FF3300"/>
                      </a:solidFill>
                    </a:ln>
                    <a:solidFill>
                      <a:srgbClr val="FF3300"/>
                    </a:solidFill>
                    <a:uFill>
                      <a:solidFill>
                        <a:schemeClr val="tx1"/>
                      </a:solidFill>
                    </a:uFill>
                    <a:latin typeface="Times New Roman" pitchFamily="18" charset="0"/>
                    <a:cs typeface="Times New Roman" pitchFamily="18" charset="0"/>
                  </a:rPr>
                  <a:t>y</a:t>
                </a:r>
                <a:endParaRPr lang="en-GB" sz="2600" dirty="0">
                  <a:ln>
                    <a:solidFill>
                      <a:srgbClr val="FF3300"/>
                    </a:solidFill>
                  </a:ln>
                  <a:solidFill>
                    <a:srgbClr val="FF3300"/>
                  </a:solidFill>
                  <a:uFill>
                    <a:solidFill>
                      <a:schemeClr val="tx1"/>
                    </a:solidFill>
                  </a:u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74" name="TextovéPole 73"/>
              <p:cNvSpPr txBox="1"/>
              <p:nvPr/>
            </p:nvSpPr>
            <p:spPr>
              <a:xfrm>
                <a:off x="6300192" y="3717032"/>
                <a:ext cx="576064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600" dirty="0" smtClean="0">
                    <a:ln>
                      <a:solidFill>
                        <a:srgbClr val="FF3300"/>
                      </a:solidFill>
                    </a:ln>
                    <a:solidFill>
                      <a:srgbClr val="FF3300"/>
                    </a:solidFill>
                    <a:latin typeface="Times New Roman" pitchFamily="18" charset="0"/>
                    <a:cs typeface="Times New Roman" pitchFamily="18" charset="0"/>
                  </a:rPr>
                  <a:t>six</a:t>
                </a:r>
                <a:endParaRPr lang="en-GB" sz="2600" dirty="0">
                  <a:ln>
                    <a:solidFill>
                      <a:srgbClr val="FF3300"/>
                    </a:solidFill>
                  </a:ln>
                  <a:solidFill>
                    <a:srgbClr val="FF33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50" name="Skupina 49"/>
            <p:cNvGrpSpPr/>
            <p:nvPr/>
          </p:nvGrpSpPr>
          <p:grpSpPr>
            <a:xfrm>
              <a:off x="395536" y="3356992"/>
              <a:ext cx="895764" cy="923330"/>
              <a:chOff x="4716016" y="3429000"/>
              <a:chExt cx="895764" cy="923330"/>
            </a:xfrm>
          </p:grpSpPr>
          <p:sp>
            <p:nvSpPr>
              <p:cNvPr id="43" name="Obdélník 42"/>
              <p:cNvSpPr/>
              <p:nvPr/>
            </p:nvSpPr>
            <p:spPr>
              <a:xfrm>
                <a:off x="4716016" y="3429000"/>
                <a:ext cx="535724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</a:bodyPr>
              <a:lstStyle/>
              <a:p>
                <a:pPr algn="ctr"/>
                <a:r>
                  <a:rPr lang="cs-CZ" sz="5400" b="1" dirty="0" smtClean="0">
                    <a:ln w="18000">
                      <a:solidFill>
                        <a:srgbClr val="FF3300"/>
                      </a:solidFill>
                      <a:prstDash val="solid"/>
                      <a:miter lim="800000"/>
                    </a:ln>
                    <a:noFill/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6</a:t>
                </a:r>
                <a:endParaRPr lang="cs-CZ" sz="5400" b="1" dirty="0">
                  <a:ln w="18000">
                    <a:solidFill>
                      <a:srgbClr val="FF3300"/>
                    </a:solidFill>
                    <a:prstDash val="solid"/>
                    <a:miter lim="800000"/>
                  </a:ln>
                  <a:noFill/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endParaRPr>
              </a:p>
            </p:txBody>
          </p:sp>
          <p:sp>
            <p:nvSpPr>
              <p:cNvPr id="92" name="Obdélník 91"/>
              <p:cNvSpPr/>
              <p:nvPr/>
            </p:nvSpPr>
            <p:spPr>
              <a:xfrm>
                <a:off x="5076056" y="3429000"/>
                <a:ext cx="535724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</a:bodyPr>
              <a:lstStyle/>
              <a:p>
                <a:pPr algn="ctr"/>
                <a:r>
                  <a:rPr lang="cs-CZ" sz="5400" b="1" dirty="0" smtClean="0">
                    <a:ln w="18000">
                      <a:solidFill>
                        <a:srgbClr val="FF3300"/>
                      </a:solidFill>
                      <a:prstDash val="solid"/>
                      <a:miter lim="800000"/>
                    </a:ln>
                    <a:noFill/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0</a:t>
                </a:r>
                <a:endParaRPr lang="cs-CZ" sz="5400" b="1" dirty="0">
                  <a:ln w="18000">
                    <a:solidFill>
                      <a:srgbClr val="FF3300"/>
                    </a:solidFill>
                    <a:prstDash val="solid"/>
                    <a:miter lim="800000"/>
                  </a:ln>
                  <a:noFill/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endParaRPr>
              </a:p>
            </p:txBody>
          </p:sp>
        </p:grpSp>
      </p:grpSp>
      <p:grpSp>
        <p:nvGrpSpPr>
          <p:cNvPr id="99" name="Skupina 98"/>
          <p:cNvGrpSpPr/>
          <p:nvPr/>
        </p:nvGrpSpPr>
        <p:grpSpPr>
          <a:xfrm>
            <a:off x="395536" y="4365104"/>
            <a:ext cx="2012567" cy="923330"/>
            <a:chOff x="395536" y="4365104"/>
            <a:chExt cx="2012567" cy="923330"/>
          </a:xfrm>
        </p:grpSpPr>
        <p:grpSp>
          <p:nvGrpSpPr>
            <p:cNvPr id="78" name="Skupina 77"/>
            <p:cNvGrpSpPr/>
            <p:nvPr/>
          </p:nvGrpSpPr>
          <p:grpSpPr>
            <a:xfrm>
              <a:off x="1226037" y="4653136"/>
              <a:ext cx="1182066" cy="492443"/>
              <a:chOff x="5940152" y="4437112"/>
              <a:chExt cx="1182066" cy="492443"/>
            </a:xfrm>
          </p:grpSpPr>
          <p:sp>
            <p:nvSpPr>
              <p:cNvPr id="69" name="TextovéPole 68"/>
              <p:cNvSpPr txBox="1"/>
              <p:nvPr/>
            </p:nvSpPr>
            <p:spPr>
              <a:xfrm>
                <a:off x="6660232" y="4437112"/>
                <a:ext cx="461986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600" dirty="0" smtClean="0">
                    <a:ln>
                      <a:solidFill>
                        <a:srgbClr val="0000FF"/>
                      </a:solidFill>
                    </a:ln>
                    <a:solidFill>
                      <a:srgbClr val="0000FF"/>
                    </a:solidFill>
                    <a:uFill>
                      <a:solidFill>
                        <a:schemeClr val="tx1"/>
                      </a:solidFill>
                    </a:uFill>
                    <a:latin typeface="Times New Roman" pitchFamily="18" charset="0"/>
                    <a:cs typeface="Times New Roman" pitchFamily="18" charset="0"/>
                  </a:rPr>
                  <a:t>ty</a:t>
                </a:r>
                <a:endParaRPr lang="en-GB" sz="2600" dirty="0">
                  <a:ln>
                    <a:solidFill>
                      <a:srgbClr val="0000FF"/>
                    </a:solidFill>
                  </a:ln>
                  <a:solidFill>
                    <a:srgbClr val="0000FF"/>
                  </a:solidFill>
                  <a:uFill>
                    <a:solidFill>
                      <a:schemeClr val="tx1"/>
                    </a:solidFill>
                  </a:u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75" name="TextovéPole 74"/>
              <p:cNvSpPr txBox="1"/>
              <p:nvPr/>
            </p:nvSpPr>
            <p:spPr>
              <a:xfrm>
                <a:off x="5940152" y="4437112"/>
                <a:ext cx="942887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 dirty="0" smtClean="0">
                    <a:ln>
                      <a:solidFill>
                        <a:srgbClr val="0000FF"/>
                      </a:solidFill>
                    </a:ln>
                    <a:solidFill>
                      <a:srgbClr val="0000FF"/>
                    </a:solidFill>
                    <a:latin typeface="Times New Roman" pitchFamily="18" charset="0"/>
                    <a:cs typeface="Times New Roman" pitchFamily="18" charset="0"/>
                  </a:rPr>
                  <a:t>seven</a:t>
                </a:r>
                <a:endParaRPr lang="en-GB" sz="2600" dirty="0">
                  <a:ln>
                    <a:solidFill>
                      <a:srgbClr val="0000FF"/>
                    </a:solidFill>
                  </a:ln>
                  <a:solidFill>
                    <a:srgbClr val="0000FF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sp>
          <p:nvSpPr>
            <p:cNvPr id="45" name="Obdélník 44"/>
            <p:cNvSpPr/>
            <p:nvPr/>
          </p:nvSpPr>
          <p:spPr>
            <a:xfrm>
              <a:off x="395536" y="4365104"/>
              <a:ext cx="886781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cs-CZ" sz="5400" b="1" dirty="0" smtClean="0">
                  <a:ln w="18000">
                    <a:solidFill>
                      <a:srgbClr val="0000FF"/>
                    </a:solidFill>
                    <a:prstDash val="solid"/>
                    <a:miter lim="800000"/>
                  </a:ln>
                  <a:noFill/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70</a:t>
              </a:r>
              <a:endParaRPr lang="cs-CZ" sz="5400" b="1" dirty="0">
                <a:ln w="18000">
                  <a:solidFill>
                    <a:srgbClr val="0000FF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</p:grpSp>
      <p:grpSp>
        <p:nvGrpSpPr>
          <p:cNvPr id="97" name="Skupina 96"/>
          <p:cNvGrpSpPr/>
          <p:nvPr/>
        </p:nvGrpSpPr>
        <p:grpSpPr>
          <a:xfrm>
            <a:off x="395536" y="5013176"/>
            <a:ext cx="1935554" cy="923330"/>
            <a:chOff x="395536" y="4797152"/>
            <a:chExt cx="1935554" cy="923330"/>
          </a:xfrm>
        </p:grpSpPr>
        <p:grpSp>
          <p:nvGrpSpPr>
            <p:cNvPr id="79" name="Skupina 78"/>
            <p:cNvGrpSpPr/>
            <p:nvPr/>
          </p:nvGrpSpPr>
          <p:grpSpPr>
            <a:xfrm>
              <a:off x="1331640" y="5085184"/>
              <a:ext cx="999450" cy="492443"/>
              <a:chOff x="6084168" y="5301208"/>
              <a:chExt cx="999450" cy="492443"/>
            </a:xfrm>
          </p:grpSpPr>
          <p:sp>
            <p:nvSpPr>
              <p:cNvPr id="70" name="TextovéPole 69"/>
              <p:cNvSpPr txBox="1"/>
              <p:nvPr/>
            </p:nvSpPr>
            <p:spPr>
              <a:xfrm>
                <a:off x="6732240" y="5301208"/>
                <a:ext cx="351378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600" b="1" dirty="0" smtClean="0">
                    <a:solidFill>
                      <a:srgbClr val="800000"/>
                    </a:solidFill>
                    <a:uFill>
                      <a:solidFill>
                        <a:schemeClr val="tx1"/>
                      </a:solidFill>
                    </a:uFill>
                    <a:latin typeface="Times New Roman" pitchFamily="18" charset="0"/>
                    <a:cs typeface="Times New Roman" pitchFamily="18" charset="0"/>
                  </a:rPr>
                  <a:t>y</a:t>
                </a:r>
                <a:endParaRPr lang="en-GB" sz="2600" b="1" dirty="0">
                  <a:solidFill>
                    <a:srgbClr val="800000"/>
                  </a:solidFill>
                  <a:uFill>
                    <a:solidFill>
                      <a:schemeClr val="tx1"/>
                    </a:solidFill>
                  </a:u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76" name="TextovéPole 75"/>
              <p:cNvSpPr txBox="1"/>
              <p:nvPr/>
            </p:nvSpPr>
            <p:spPr>
              <a:xfrm>
                <a:off x="6084168" y="5301208"/>
                <a:ext cx="851515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 dirty="0" smtClean="0">
                    <a:solidFill>
                      <a:srgbClr val="800000"/>
                    </a:solidFill>
                    <a:latin typeface="Times New Roman" pitchFamily="18" charset="0"/>
                    <a:cs typeface="Times New Roman" pitchFamily="18" charset="0"/>
                  </a:rPr>
                  <a:t>eight</a:t>
                </a:r>
                <a:endParaRPr lang="en-GB" sz="2600" dirty="0">
                  <a:solidFill>
                    <a:srgbClr val="80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52" name="Skupina 51"/>
            <p:cNvGrpSpPr/>
            <p:nvPr/>
          </p:nvGrpSpPr>
          <p:grpSpPr>
            <a:xfrm>
              <a:off x="395536" y="4797152"/>
              <a:ext cx="895764" cy="923330"/>
              <a:chOff x="4716016" y="4941168"/>
              <a:chExt cx="895764" cy="923330"/>
            </a:xfrm>
          </p:grpSpPr>
          <p:sp>
            <p:nvSpPr>
              <p:cNvPr id="46" name="Obdélník 45"/>
              <p:cNvSpPr/>
              <p:nvPr/>
            </p:nvSpPr>
            <p:spPr>
              <a:xfrm>
                <a:off x="4716016" y="4941168"/>
                <a:ext cx="535724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</a:bodyPr>
              <a:lstStyle/>
              <a:p>
                <a:pPr algn="ctr"/>
                <a:r>
                  <a:rPr lang="cs-CZ" sz="5400" b="1" dirty="0" smtClean="0">
                    <a:ln w="18000">
                      <a:solidFill>
                        <a:srgbClr val="800000"/>
                      </a:solidFill>
                      <a:prstDash val="solid"/>
                      <a:miter lim="800000"/>
                    </a:ln>
                    <a:noFill/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8</a:t>
                </a:r>
                <a:endParaRPr lang="cs-CZ" sz="5400" b="1" dirty="0">
                  <a:ln w="18000">
                    <a:solidFill>
                      <a:srgbClr val="800000"/>
                    </a:solidFill>
                    <a:prstDash val="solid"/>
                    <a:miter lim="800000"/>
                  </a:ln>
                  <a:noFill/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endParaRPr>
              </a:p>
            </p:txBody>
          </p:sp>
          <p:sp>
            <p:nvSpPr>
              <p:cNvPr id="94" name="Obdélník 93"/>
              <p:cNvSpPr/>
              <p:nvPr/>
            </p:nvSpPr>
            <p:spPr>
              <a:xfrm>
                <a:off x="5076056" y="4941168"/>
                <a:ext cx="535724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</a:bodyPr>
              <a:lstStyle/>
              <a:p>
                <a:pPr algn="ctr"/>
                <a:r>
                  <a:rPr lang="cs-CZ" sz="5400" b="1" dirty="0" smtClean="0">
                    <a:ln w="18000">
                      <a:solidFill>
                        <a:srgbClr val="800000"/>
                      </a:solidFill>
                      <a:prstDash val="solid"/>
                      <a:miter lim="800000"/>
                    </a:ln>
                    <a:noFill/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0</a:t>
                </a:r>
                <a:endParaRPr lang="cs-CZ" sz="5400" b="1" dirty="0">
                  <a:ln w="18000">
                    <a:solidFill>
                      <a:srgbClr val="800000"/>
                    </a:solidFill>
                    <a:prstDash val="solid"/>
                    <a:miter lim="800000"/>
                  </a:ln>
                  <a:noFill/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endParaRPr>
              </a:p>
            </p:txBody>
          </p:sp>
        </p:grpSp>
      </p:grpSp>
      <p:grpSp>
        <p:nvGrpSpPr>
          <p:cNvPr id="98" name="Skupina 97"/>
          <p:cNvGrpSpPr/>
          <p:nvPr/>
        </p:nvGrpSpPr>
        <p:grpSpPr>
          <a:xfrm>
            <a:off x="395536" y="5733256"/>
            <a:ext cx="1882323" cy="923330"/>
            <a:chOff x="395536" y="5517232"/>
            <a:chExt cx="1882323" cy="923330"/>
          </a:xfrm>
        </p:grpSpPr>
        <p:sp>
          <p:nvSpPr>
            <p:cNvPr id="77" name="TextovéPole 76"/>
            <p:cNvSpPr txBox="1"/>
            <p:nvPr/>
          </p:nvSpPr>
          <p:spPr>
            <a:xfrm>
              <a:off x="1259632" y="5877272"/>
              <a:ext cx="1018227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 smtClean="0">
                  <a:solidFill>
                    <a:srgbClr val="00B0F0"/>
                  </a:solidFill>
                  <a:latin typeface="Times New Roman" pitchFamily="18" charset="0"/>
                  <a:cs typeface="Times New Roman" pitchFamily="18" charset="0"/>
                </a:rPr>
                <a:t>ninety</a:t>
              </a:r>
              <a:endParaRPr lang="en-GB" sz="26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53" name="Skupina 52"/>
            <p:cNvGrpSpPr/>
            <p:nvPr/>
          </p:nvGrpSpPr>
          <p:grpSpPr>
            <a:xfrm>
              <a:off x="395536" y="5517232"/>
              <a:ext cx="895764" cy="923330"/>
              <a:chOff x="4716016" y="5733256"/>
              <a:chExt cx="895764" cy="923330"/>
            </a:xfrm>
          </p:grpSpPr>
          <p:sp>
            <p:nvSpPr>
              <p:cNvPr id="47" name="Obdélník 46"/>
              <p:cNvSpPr/>
              <p:nvPr/>
            </p:nvSpPr>
            <p:spPr>
              <a:xfrm>
                <a:off x="4716016" y="5733256"/>
                <a:ext cx="535724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</a:bodyPr>
              <a:lstStyle/>
              <a:p>
                <a:pPr algn="ctr"/>
                <a:r>
                  <a:rPr lang="cs-CZ" sz="5400" b="1" dirty="0" smtClean="0">
                    <a:ln w="18000">
                      <a:solidFill>
                        <a:srgbClr val="00B0F0"/>
                      </a:solidFill>
                      <a:prstDash val="solid"/>
                      <a:miter lim="800000"/>
                    </a:ln>
                    <a:noFill/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9</a:t>
                </a:r>
                <a:endParaRPr lang="cs-CZ" sz="5400" b="1" dirty="0">
                  <a:ln w="18000">
                    <a:solidFill>
                      <a:srgbClr val="00B0F0"/>
                    </a:solidFill>
                    <a:prstDash val="solid"/>
                    <a:miter lim="800000"/>
                  </a:ln>
                  <a:noFill/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endParaRPr>
              </a:p>
            </p:txBody>
          </p:sp>
          <p:sp>
            <p:nvSpPr>
              <p:cNvPr id="95" name="Obdélník 94"/>
              <p:cNvSpPr/>
              <p:nvPr/>
            </p:nvSpPr>
            <p:spPr>
              <a:xfrm>
                <a:off x="5076056" y="5733256"/>
                <a:ext cx="535724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</a:bodyPr>
              <a:lstStyle/>
              <a:p>
                <a:pPr algn="ctr"/>
                <a:r>
                  <a:rPr lang="cs-CZ" sz="5400" b="1" dirty="0" smtClean="0">
                    <a:ln w="18000">
                      <a:solidFill>
                        <a:srgbClr val="00B0F0"/>
                      </a:solidFill>
                      <a:prstDash val="solid"/>
                      <a:miter lim="800000"/>
                    </a:ln>
                    <a:noFill/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0</a:t>
                </a:r>
                <a:endParaRPr lang="cs-CZ" sz="5400" b="1" dirty="0">
                  <a:ln w="18000">
                    <a:solidFill>
                      <a:srgbClr val="00B0F0"/>
                    </a:solidFill>
                    <a:prstDash val="solid"/>
                    <a:miter lim="800000"/>
                  </a:ln>
                  <a:noFill/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endParaRPr>
              </a:p>
            </p:txBody>
          </p:sp>
        </p:grpSp>
      </p:grpSp>
      <p:grpSp>
        <p:nvGrpSpPr>
          <p:cNvPr id="100" name="Skupina 99"/>
          <p:cNvGrpSpPr/>
          <p:nvPr/>
        </p:nvGrpSpPr>
        <p:grpSpPr>
          <a:xfrm>
            <a:off x="323528" y="1052736"/>
            <a:ext cx="2172086" cy="923330"/>
            <a:chOff x="323528" y="1772816"/>
            <a:chExt cx="2172086" cy="923330"/>
          </a:xfrm>
        </p:grpSpPr>
        <p:sp>
          <p:nvSpPr>
            <p:cNvPr id="101" name="TextovéPole 100"/>
            <p:cNvSpPr txBox="1"/>
            <p:nvPr/>
          </p:nvSpPr>
          <p:spPr>
            <a:xfrm>
              <a:off x="1403648" y="2060848"/>
              <a:ext cx="1091966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 smtClean="0">
                  <a:solidFill>
                    <a:srgbClr val="FFFF00"/>
                  </a:solidFill>
                  <a:uFill>
                    <a:solidFill>
                      <a:schemeClr val="tx1"/>
                    </a:solidFill>
                  </a:uFill>
                  <a:latin typeface="Times New Roman" pitchFamily="18" charset="0"/>
                  <a:cs typeface="Times New Roman" pitchFamily="18" charset="0"/>
                </a:rPr>
                <a:t>twenty</a:t>
              </a:r>
              <a:endParaRPr lang="en-GB" sz="2600" dirty="0">
                <a:solidFill>
                  <a:srgbClr val="FFFF00"/>
                </a:solidFill>
                <a:uFill>
                  <a:solidFill>
                    <a:schemeClr val="tx1"/>
                  </a:solidFill>
                </a:u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102" name="Skupina 48"/>
            <p:cNvGrpSpPr/>
            <p:nvPr/>
          </p:nvGrpSpPr>
          <p:grpSpPr>
            <a:xfrm>
              <a:off x="323528" y="1772816"/>
              <a:ext cx="1080120" cy="923330"/>
              <a:chOff x="4644008" y="1844824"/>
              <a:chExt cx="1080120" cy="923330"/>
            </a:xfrm>
          </p:grpSpPr>
          <p:sp>
            <p:nvSpPr>
              <p:cNvPr id="103" name="Obdélník 102"/>
              <p:cNvSpPr/>
              <p:nvPr/>
            </p:nvSpPr>
            <p:spPr>
              <a:xfrm>
                <a:off x="4644008" y="1844824"/>
                <a:ext cx="720080" cy="923330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>
                <a:spAutoFit/>
              </a:bodyPr>
              <a:lstStyle/>
              <a:p>
                <a:pPr algn="ctr"/>
                <a:r>
                  <a:rPr lang="cs-CZ" sz="5400" b="1" dirty="0" smtClean="0">
                    <a:ln w="18000">
                      <a:solidFill>
                        <a:srgbClr val="FFFF00"/>
                      </a:solidFill>
                      <a:prstDash val="solid"/>
                      <a:miter lim="800000"/>
                    </a:ln>
                    <a:noFill/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2</a:t>
                </a:r>
                <a:endParaRPr lang="cs-CZ" sz="5400" b="1" dirty="0">
                  <a:ln w="18000">
                    <a:solidFill>
                      <a:srgbClr val="FFFF00"/>
                    </a:solidFill>
                    <a:prstDash val="solid"/>
                    <a:miter lim="800000"/>
                  </a:ln>
                  <a:noFill/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endParaRPr>
              </a:p>
            </p:txBody>
          </p:sp>
          <p:sp>
            <p:nvSpPr>
              <p:cNvPr id="104" name="Obdélník 103"/>
              <p:cNvSpPr/>
              <p:nvPr/>
            </p:nvSpPr>
            <p:spPr>
              <a:xfrm>
                <a:off x="5004048" y="1844824"/>
                <a:ext cx="720080" cy="923330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>
                <a:spAutoFit/>
              </a:bodyPr>
              <a:lstStyle/>
              <a:p>
                <a:pPr algn="ctr"/>
                <a:r>
                  <a:rPr lang="cs-CZ" sz="5400" b="1" dirty="0" smtClean="0">
                    <a:ln w="18000">
                      <a:solidFill>
                        <a:srgbClr val="FFFF00"/>
                      </a:solidFill>
                      <a:prstDash val="solid"/>
                      <a:miter lim="800000"/>
                    </a:ln>
                    <a:noFill/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0</a:t>
                </a:r>
                <a:endParaRPr lang="cs-CZ" sz="5400" b="1" dirty="0">
                  <a:ln w="18000">
                    <a:solidFill>
                      <a:srgbClr val="FFFF00"/>
                    </a:solidFill>
                    <a:prstDash val="solid"/>
                    <a:miter lim="800000"/>
                  </a:ln>
                  <a:noFill/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endParaRPr>
              </a:p>
            </p:txBody>
          </p:sp>
        </p:grpSp>
      </p:grpSp>
      <p:grpSp>
        <p:nvGrpSpPr>
          <p:cNvPr id="123" name="Skupina 122"/>
          <p:cNvGrpSpPr/>
          <p:nvPr/>
        </p:nvGrpSpPr>
        <p:grpSpPr>
          <a:xfrm>
            <a:off x="2627784" y="2420888"/>
            <a:ext cx="1494524" cy="923330"/>
            <a:chOff x="2627784" y="2420888"/>
            <a:chExt cx="1494524" cy="923330"/>
          </a:xfrm>
        </p:grpSpPr>
        <p:sp>
          <p:nvSpPr>
            <p:cNvPr id="106" name="Obdélník 105"/>
            <p:cNvSpPr/>
            <p:nvPr/>
          </p:nvSpPr>
          <p:spPr>
            <a:xfrm>
              <a:off x="2627784" y="2420888"/>
              <a:ext cx="1080120" cy="92333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5400" b="1" dirty="0" smtClean="0">
                  <a:ln w="18000">
                    <a:solidFill>
                      <a:srgbClr val="003300"/>
                    </a:solidFill>
                    <a:prstDash val="solid"/>
                    <a:miter lim="800000"/>
                  </a:ln>
                  <a:solidFill>
                    <a:srgbClr val="92D050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5</a:t>
              </a:r>
              <a:endParaRPr lang="cs-CZ" sz="5400" b="1" dirty="0">
                <a:ln w="18000">
                  <a:solidFill>
                    <a:srgbClr val="003300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  <p:sp>
          <p:nvSpPr>
            <p:cNvPr id="112" name="TextovéPole 111"/>
            <p:cNvSpPr txBox="1"/>
            <p:nvPr/>
          </p:nvSpPr>
          <p:spPr>
            <a:xfrm>
              <a:off x="3419872" y="2708920"/>
              <a:ext cx="702436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 smtClean="0">
                  <a:solidFill>
                    <a:srgbClr val="00B050"/>
                  </a:solidFill>
                  <a:latin typeface="Times New Roman" pitchFamily="18" charset="0"/>
                  <a:cs typeface="Times New Roman" pitchFamily="18" charset="0"/>
                </a:rPr>
                <a:t>five</a:t>
              </a:r>
              <a:endParaRPr lang="en-GB" sz="26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1" name="Skupina 120"/>
          <p:cNvGrpSpPr/>
          <p:nvPr/>
        </p:nvGrpSpPr>
        <p:grpSpPr>
          <a:xfrm>
            <a:off x="2627784" y="1052736"/>
            <a:ext cx="1457655" cy="923330"/>
            <a:chOff x="2627784" y="1052736"/>
            <a:chExt cx="1457655" cy="923330"/>
          </a:xfrm>
        </p:grpSpPr>
        <p:sp>
          <p:nvSpPr>
            <p:cNvPr id="80" name="Obdélník 79"/>
            <p:cNvSpPr/>
            <p:nvPr/>
          </p:nvSpPr>
          <p:spPr>
            <a:xfrm>
              <a:off x="2627784" y="1052736"/>
              <a:ext cx="1080120" cy="92333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5400" b="1" dirty="0" smtClean="0">
                  <a:ln w="18000">
                    <a:solidFill>
                      <a:srgbClr val="1C1C1C"/>
                    </a:solidFill>
                    <a:prstDash val="solid"/>
                    <a:miter lim="800000"/>
                  </a:ln>
                  <a:solidFill>
                    <a:srgbClr val="FFFF00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1</a:t>
              </a:r>
              <a:endParaRPr lang="cs-CZ" sz="5400" b="1" dirty="0">
                <a:ln w="18000">
                  <a:solidFill>
                    <a:srgbClr val="1C1C1C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  <p:sp>
          <p:nvSpPr>
            <p:cNvPr id="113" name="TextovéPole 112"/>
            <p:cNvSpPr txBox="1"/>
            <p:nvPr/>
          </p:nvSpPr>
          <p:spPr>
            <a:xfrm>
              <a:off x="3419872" y="1340768"/>
              <a:ext cx="665567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 smtClean="0">
                  <a:latin typeface="Times New Roman" pitchFamily="18" charset="0"/>
                  <a:cs typeface="Times New Roman" pitchFamily="18" charset="0"/>
                </a:rPr>
                <a:t>one</a:t>
              </a:r>
              <a:endParaRPr lang="en-GB" sz="26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2" name="Skupina 121"/>
          <p:cNvGrpSpPr/>
          <p:nvPr/>
        </p:nvGrpSpPr>
        <p:grpSpPr>
          <a:xfrm>
            <a:off x="2627784" y="1700808"/>
            <a:ext cx="1476891" cy="923330"/>
            <a:chOff x="2627784" y="1700808"/>
            <a:chExt cx="1476891" cy="923330"/>
          </a:xfrm>
        </p:grpSpPr>
        <p:sp>
          <p:nvSpPr>
            <p:cNvPr id="105" name="Obdélník 104"/>
            <p:cNvSpPr/>
            <p:nvPr/>
          </p:nvSpPr>
          <p:spPr>
            <a:xfrm>
              <a:off x="2627784" y="1700808"/>
              <a:ext cx="1080120" cy="92333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5400" b="1" dirty="0" smtClean="0">
                  <a:ln w="18000">
                    <a:solidFill>
                      <a:srgbClr val="FF0000"/>
                    </a:solidFill>
                    <a:prstDash val="solid"/>
                    <a:miter lim="800000"/>
                  </a:ln>
                  <a:solidFill>
                    <a:srgbClr val="FFFF00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2</a:t>
              </a:r>
              <a:endParaRPr lang="cs-CZ" sz="54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  <p:sp>
          <p:nvSpPr>
            <p:cNvPr id="114" name="TextovéPole 113"/>
            <p:cNvSpPr txBox="1"/>
            <p:nvPr/>
          </p:nvSpPr>
          <p:spPr>
            <a:xfrm>
              <a:off x="3419872" y="1988840"/>
              <a:ext cx="684803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 smtClean="0">
                  <a:solidFill>
                    <a:srgbClr val="FF3300"/>
                  </a:solidFill>
                  <a:latin typeface="Times New Roman" pitchFamily="18" charset="0"/>
                  <a:cs typeface="Times New Roman" pitchFamily="18" charset="0"/>
                </a:rPr>
                <a:t>two</a:t>
              </a:r>
              <a:endParaRPr lang="en-GB" sz="26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5" name="Skupina 124"/>
          <p:cNvGrpSpPr/>
          <p:nvPr/>
        </p:nvGrpSpPr>
        <p:grpSpPr>
          <a:xfrm>
            <a:off x="2627784" y="3645024"/>
            <a:ext cx="1366284" cy="923330"/>
            <a:chOff x="2627784" y="3645024"/>
            <a:chExt cx="1366284" cy="923330"/>
          </a:xfrm>
        </p:grpSpPr>
        <p:sp>
          <p:nvSpPr>
            <p:cNvPr id="108" name="Obdélník 107"/>
            <p:cNvSpPr/>
            <p:nvPr/>
          </p:nvSpPr>
          <p:spPr>
            <a:xfrm>
              <a:off x="2627784" y="3645024"/>
              <a:ext cx="1080120" cy="92333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5400" b="1" dirty="0" smtClean="0">
                  <a:ln w="18000">
                    <a:solidFill>
                      <a:schemeClr val="tx1">
                        <a:lumMod val="85000"/>
                        <a:lumOff val="15000"/>
                      </a:schemeClr>
                    </a:solidFill>
                    <a:prstDash val="solid"/>
                    <a:miter lim="800000"/>
                  </a:ln>
                  <a:solidFill>
                    <a:schemeClr val="bg1">
                      <a:lumMod val="95000"/>
                    </a:schemeClr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6</a:t>
              </a:r>
              <a:endParaRPr lang="cs-CZ" sz="5400" b="1" dirty="0">
                <a:ln w="18000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  <a:miter lim="800000"/>
                </a:ln>
                <a:solidFill>
                  <a:schemeClr val="bg1">
                    <a:lumMod val="9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  <p:sp>
          <p:nvSpPr>
            <p:cNvPr id="115" name="TextovéPole 114"/>
            <p:cNvSpPr txBox="1"/>
            <p:nvPr/>
          </p:nvSpPr>
          <p:spPr>
            <a:xfrm>
              <a:off x="3419872" y="3933056"/>
              <a:ext cx="574196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 smtClean="0">
                  <a:solidFill>
                    <a:srgbClr val="6600FF"/>
                  </a:solidFill>
                  <a:latin typeface="Times New Roman" pitchFamily="18" charset="0"/>
                  <a:cs typeface="Times New Roman" pitchFamily="18" charset="0"/>
                </a:rPr>
                <a:t>six</a:t>
              </a:r>
              <a:endParaRPr lang="en-GB" sz="2600" dirty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4" name="Skupina 123"/>
          <p:cNvGrpSpPr/>
          <p:nvPr/>
        </p:nvGrpSpPr>
        <p:grpSpPr>
          <a:xfrm>
            <a:off x="2627784" y="2996952"/>
            <a:ext cx="1531393" cy="923330"/>
            <a:chOff x="2627784" y="2996952"/>
            <a:chExt cx="1531393" cy="923330"/>
          </a:xfrm>
        </p:grpSpPr>
        <p:sp>
          <p:nvSpPr>
            <p:cNvPr id="107" name="Obdélník 106"/>
            <p:cNvSpPr/>
            <p:nvPr/>
          </p:nvSpPr>
          <p:spPr>
            <a:xfrm>
              <a:off x="2627784" y="2996952"/>
              <a:ext cx="1080120" cy="92333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5400" b="1" dirty="0" smtClean="0">
                  <a:ln w="18000">
                    <a:solidFill>
                      <a:srgbClr val="0070C0"/>
                    </a:solidFill>
                    <a:prstDash val="solid"/>
                    <a:miter lim="800000"/>
                  </a:ln>
                  <a:solidFill>
                    <a:srgbClr val="FFFF00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4</a:t>
              </a:r>
              <a:endParaRPr lang="cs-CZ" sz="5400" b="1" dirty="0">
                <a:ln w="18000">
                  <a:solidFill>
                    <a:srgbClr val="0070C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  <p:sp>
          <p:nvSpPr>
            <p:cNvPr id="116" name="TextovéPole 115"/>
            <p:cNvSpPr txBox="1"/>
            <p:nvPr/>
          </p:nvSpPr>
          <p:spPr>
            <a:xfrm>
              <a:off x="3419872" y="3284984"/>
              <a:ext cx="739305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 smtClean="0">
                  <a:solidFill>
                    <a:srgbClr val="0070C0"/>
                  </a:solidFill>
                  <a:latin typeface="Times New Roman" pitchFamily="18" charset="0"/>
                  <a:cs typeface="Times New Roman" pitchFamily="18" charset="0"/>
                </a:rPr>
                <a:t>four</a:t>
              </a:r>
              <a:endParaRPr lang="en-GB" sz="26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7" name="Skupina 126"/>
          <p:cNvGrpSpPr/>
          <p:nvPr/>
        </p:nvGrpSpPr>
        <p:grpSpPr>
          <a:xfrm>
            <a:off x="2627784" y="5013176"/>
            <a:ext cx="1642001" cy="923330"/>
            <a:chOff x="2627784" y="5013176"/>
            <a:chExt cx="1642001" cy="923330"/>
          </a:xfrm>
        </p:grpSpPr>
        <p:sp>
          <p:nvSpPr>
            <p:cNvPr id="110" name="Obdélník 109"/>
            <p:cNvSpPr/>
            <p:nvPr/>
          </p:nvSpPr>
          <p:spPr>
            <a:xfrm>
              <a:off x="2627784" y="5013176"/>
              <a:ext cx="1080120" cy="92333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5400" b="1" dirty="0" smtClean="0">
                  <a:ln w="18000">
                    <a:solidFill>
                      <a:srgbClr val="800000"/>
                    </a:solidFill>
                    <a:prstDash val="solid"/>
                    <a:miter lim="800000"/>
                  </a:ln>
                  <a:solidFill>
                    <a:srgbClr val="FFFF00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3</a:t>
              </a:r>
              <a:endParaRPr lang="cs-CZ" sz="5400" b="1" dirty="0">
                <a:ln w="18000">
                  <a:solidFill>
                    <a:srgbClr val="80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  <p:sp>
          <p:nvSpPr>
            <p:cNvPr id="117" name="TextovéPole 116"/>
            <p:cNvSpPr txBox="1"/>
            <p:nvPr/>
          </p:nvSpPr>
          <p:spPr>
            <a:xfrm>
              <a:off x="3419872" y="5301208"/>
              <a:ext cx="849913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 smtClean="0">
                  <a:solidFill>
                    <a:srgbClr val="F010C0"/>
                  </a:solidFill>
                  <a:latin typeface="Times New Roman" pitchFamily="18" charset="0"/>
                  <a:cs typeface="Times New Roman" pitchFamily="18" charset="0"/>
                </a:rPr>
                <a:t>three</a:t>
              </a:r>
              <a:endParaRPr lang="en-GB" sz="2600" dirty="0">
                <a:solidFill>
                  <a:srgbClr val="F010C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6" name="Skupina 125"/>
          <p:cNvGrpSpPr/>
          <p:nvPr/>
        </p:nvGrpSpPr>
        <p:grpSpPr>
          <a:xfrm>
            <a:off x="2627784" y="4365104"/>
            <a:ext cx="1550629" cy="923330"/>
            <a:chOff x="2627784" y="4365104"/>
            <a:chExt cx="1550629" cy="923330"/>
          </a:xfrm>
        </p:grpSpPr>
        <p:sp>
          <p:nvSpPr>
            <p:cNvPr id="109" name="Obdélník 108"/>
            <p:cNvSpPr/>
            <p:nvPr/>
          </p:nvSpPr>
          <p:spPr>
            <a:xfrm>
              <a:off x="2627784" y="4365104"/>
              <a:ext cx="1080120" cy="92333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5400" b="1" dirty="0" smtClean="0">
                  <a:ln w="18000">
                    <a:solidFill>
                      <a:srgbClr val="FFFF00"/>
                    </a:solidFill>
                    <a:prstDash val="solid"/>
                    <a:miter lim="800000"/>
                  </a:ln>
                  <a:solidFill>
                    <a:srgbClr val="FF3300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9</a:t>
              </a:r>
              <a:endParaRPr lang="cs-CZ" sz="5400" b="1" dirty="0">
                <a:ln w="18000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33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  <p:sp>
          <p:nvSpPr>
            <p:cNvPr id="118" name="TextovéPole 117"/>
            <p:cNvSpPr txBox="1"/>
            <p:nvPr/>
          </p:nvSpPr>
          <p:spPr>
            <a:xfrm>
              <a:off x="3419872" y="4653136"/>
              <a:ext cx="758541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 smtClean="0">
                  <a:solidFill>
                    <a:srgbClr val="C00000"/>
                  </a:solidFill>
                  <a:latin typeface="Times New Roman" pitchFamily="18" charset="0"/>
                  <a:cs typeface="Times New Roman" pitchFamily="18" charset="0"/>
                </a:rPr>
                <a:t>nine</a:t>
              </a:r>
              <a:endParaRPr lang="en-GB" sz="26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8" name="Skupina 127"/>
          <p:cNvGrpSpPr/>
          <p:nvPr/>
        </p:nvGrpSpPr>
        <p:grpSpPr>
          <a:xfrm>
            <a:off x="2627784" y="5805264"/>
            <a:ext cx="1734975" cy="923330"/>
            <a:chOff x="2627784" y="5805264"/>
            <a:chExt cx="1734975" cy="923330"/>
          </a:xfrm>
        </p:grpSpPr>
        <p:sp>
          <p:nvSpPr>
            <p:cNvPr id="111" name="Obdélník 110"/>
            <p:cNvSpPr/>
            <p:nvPr/>
          </p:nvSpPr>
          <p:spPr>
            <a:xfrm>
              <a:off x="2627784" y="5805264"/>
              <a:ext cx="1080120" cy="92333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5400" b="1" dirty="0" smtClean="0">
                  <a:ln w="18000">
                    <a:solidFill>
                      <a:srgbClr val="FFFF00"/>
                    </a:solidFill>
                    <a:prstDash val="solid"/>
                    <a:miter lim="800000"/>
                  </a:ln>
                  <a:solidFill>
                    <a:srgbClr val="00B0F0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7</a:t>
              </a:r>
              <a:endParaRPr lang="cs-CZ" sz="5400" b="1" dirty="0">
                <a:ln w="18000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  <p:sp>
          <p:nvSpPr>
            <p:cNvPr id="119" name="TextovéPole 118"/>
            <p:cNvSpPr txBox="1"/>
            <p:nvPr/>
          </p:nvSpPr>
          <p:spPr>
            <a:xfrm>
              <a:off x="3419872" y="6093296"/>
              <a:ext cx="942887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 smtClean="0">
                  <a:solidFill>
                    <a:srgbClr val="003300"/>
                  </a:solidFill>
                  <a:latin typeface="Times New Roman" pitchFamily="18" charset="0"/>
                  <a:cs typeface="Times New Roman" pitchFamily="18" charset="0"/>
                </a:rPr>
                <a:t>seven</a:t>
              </a:r>
              <a:endParaRPr lang="en-GB" sz="2600" dirty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130" name="TextovéPole 129"/>
          <p:cNvSpPr txBox="1"/>
          <p:nvPr/>
        </p:nvSpPr>
        <p:spPr>
          <a:xfrm>
            <a:off x="6372200" y="1340768"/>
            <a:ext cx="175721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uFill>
                  <a:solidFill>
                    <a:schemeClr val="tx1"/>
                  </a:solidFill>
                </a:uFill>
                <a:latin typeface="Times New Roman" pitchFamily="18" charset="0"/>
                <a:cs typeface="Times New Roman" pitchFamily="18" charset="0"/>
              </a:rPr>
              <a:t>twenty-one</a:t>
            </a:r>
            <a:endParaRPr lang="en-GB" sz="2600" b="1" dirty="0">
              <a:solidFill>
                <a:srgbClr val="FFFF00"/>
              </a:solidFill>
              <a:uFill>
                <a:solidFill>
                  <a:schemeClr val="tx1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3" name="Obdélník 132"/>
          <p:cNvSpPr/>
          <p:nvPr/>
        </p:nvSpPr>
        <p:spPr>
          <a:xfrm>
            <a:off x="5364088" y="1052736"/>
            <a:ext cx="93610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FFFF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21</a:t>
            </a:r>
            <a:endParaRPr lang="cs-CZ" sz="5400" b="1" dirty="0">
              <a:ln w="18000">
                <a:solidFill>
                  <a:srgbClr val="FFFF0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5" name="TextovéPole 134"/>
          <p:cNvSpPr txBox="1"/>
          <p:nvPr/>
        </p:nvSpPr>
        <p:spPr>
          <a:xfrm>
            <a:off x="6372200" y="1988840"/>
            <a:ext cx="162736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thirty-two</a:t>
            </a:r>
            <a:endParaRPr lang="en-GB" sz="2600" b="1" u="sng" dirty="0">
              <a:solidFill>
                <a:srgbClr val="FF0000"/>
              </a:solidFill>
              <a:uFill>
                <a:solidFill>
                  <a:schemeClr val="tx1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6" name="Obdélník 135"/>
          <p:cNvSpPr/>
          <p:nvPr/>
        </p:nvSpPr>
        <p:spPr>
          <a:xfrm>
            <a:off x="5292080" y="1700808"/>
            <a:ext cx="108012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32</a:t>
            </a:r>
            <a:endParaRPr lang="cs-CZ" sz="5400" b="1" dirty="0">
              <a:ln w="18000">
                <a:solidFill>
                  <a:srgbClr val="FF000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8" name="TextovéPole 137"/>
          <p:cNvSpPr txBox="1"/>
          <p:nvPr/>
        </p:nvSpPr>
        <p:spPr>
          <a:xfrm>
            <a:off x="4427984" y="1988840"/>
            <a:ext cx="56618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=&gt;</a:t>
            </a:r>
            <a:endParaRPr lang="cs-CZ" sz="2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9" name="TextovéPole 138"/>
          <p:cNvSpPr txBox="1"/>
          <p:nvPr/>
        </p:nvSpPr>
        <p:spPr>
          <a:xfrm>
            <a:off x="4427984" y="1340768"/>
            <a:ext cx="56618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=&gt;</a:t>
            </a:r>
            <a:endParaRPr lang="cs-CZ" sz="2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0" name="TextovéPole 139"/>
          <p:cNvSpPr txBox="1"/>
          <p:nvPr/>
        </p:nvSpPr>
        <p:spPr>
          <a:xfrm>
            <a:off x="4427984" y="4005064"/>
            <a:ext cx="56618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=&gt;</a:t>
            </a:r>
            <a:endParaRPr lang="cs-CZ" sz="2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1" name="TextovéPole 140"/>
          <p:cNvSpPr txBox="1"/>
          <p:nvPr/>
        </p:nvSpPr>
        <p:spPr>
          <a:xfrm>
            <a:off x="4427984" y="2708920"/>
            <a:ext cx="56618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=&gt;</a:t>
            </a:r>
            <a:endParaRPr lang="cs-CZ" sz="2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2" name="TextovéPole 141"/>
          <p:cNvSpPr txBox="1"/>
          <p:nvPr/>
        </p:nvSpPr>
        <p:spPr>
          <a:xfrm>
            <a:off x="4427984" y="3284984"/>
            <a:ext cx="56618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=&gt;</a:t>
            </a:r>
            <a:endParaRPr lang="cs-CZ" sz="2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3" name="TextovéPole 142"/>
          <p:cNvSpPr txBox="1"/>
          <p:nvPr/>
        </p:nvSpPr>
        <p:spPr>
          <a:xfrm>
            <a:off x="4427984" y="4653136"/>
            <a:ext cx="56618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=&gt;</a:t>
            </a:r>
            <a:endParaRPr lang="cs-CZ" sz="2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4" name="TextovéPole 143"/>
          <p:cNvSpPr txBox="1"/>
          <p:nvPr/>
        </p:nvSpPr>
        <p:spPr>
          <a:xfrm>
            <a:off x="4427984" y="6021288"/>
            <a:ext cx="56618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=&gt;</a:t>
            </a:r>
            <a:endParaRPr lang="cs-CZ" sz="2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5" name="TextovéPole 144"/>
          <p:cNvSpPr txBox="1"/>
          <p:nvPr/>
        </p:nvSpPr>
        <p:spPr>
          <a:xfrm>
            <a:off x="4427984" y="5301208"/>
            <a:ext cx="56618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=&gt;</a:t>
            </a:r>
            <a:endParaRPr lang="cs-CZ" sz="2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7" name="TextovéPole 146"/>
          <p:cNvSpPr txBox="1"/>
          <p:nvPr/>
        </p:nvSpPr>
        <p:spPr>
          <a:xfrm>
            <a:off x="6372200" y="2708920"/>
            <a:ext cx="151515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 smtClean="0">
                <a:solidFill>
                  <a:srgbClr val="003300"/>
                </a:solidFill>
                <a:uFill>
                  <a:solidFill>
                    <a:schemeClr val="tx1"/>
                  </a:solidFill>
                </a:uFill>
                <a:latin typeface="Times New Roman" pitchFamily="18" charset="0"/>
                <a:cs typeface="Times New Roman" pitchFamily="18" charset="0"/>
              </a:rPr>
              <a:t>forty-five</a:t>
            </a:r>
            <a:endParaRPr lang="en-GB" sz="2600" b="1" dirty="0">
              <a:solidFill>
                <a:srgbClr val="003300"/>
              </a:solidFill>
              <a:uFill>
                <a:solidFill>
                  <a:schemeClr val="tx1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48" name="Skupina 48"/>
          <p:cNvGrpSpPr/>
          <p:nvPr/>
        </p:nvGrpSpPr>
        <p:grpSpPr>
          <a:xfrm>
            <a:off x="5292080" y="2420888"/>
            <a:ext cx="1080120" cy="923330"/>
            <a:chOff x="4644008" y="1844824"/>
            <a:chExt cx="1080120" cy="923330"/>
          </a:xfrm>
        </p:grpSpPr>
        <p:sp>
          <p:nvSpPr>
            <p:cNvPr id="149" name="Obdélník 148"/>
            <p:cNvSpPr/>
            <p:nvPr/>
          </p:nvSpPr>
          <p:spPr>
            <a:xfrm>
              <a:off x="4644008" y="1844824"/>
              <a:ext cx="720080" cy="92333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5400" b="1" dirty="0" smtClean="0">
                  <a:ln w="18000">
                    <a:solidFill>
                      <a:srgbClr val="003300"/>
                    </a:solidFill>
                    <a:prstDash val="solid"/>
                    <a:miter lim="800000"/>
                  </a:ln>
                  <a:noFill/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4</a:t>
              </a:r>
              <a:endParaRPr lang="cs-CZ" sz="5400" b="1" dirty="0">
                <a:ln w="18000">
                  <a:solidFill>
                    <a:srgbClr val="0033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  <p:sp>
          <p:nvSpPr>
            <p:cNvPr id="150" name="Obdélník 149"/>
            <p:cNvSpPr/>
            <p:nvPr/>
          </p:nvSpPr>
          <p:spPr>
            <a:xfrm>
              <a:off x="5004048" y="1844824"/>
              <a:ext cx="720080" cy="923330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5400" b="1" dirty="0" smtClean="0">
                  <a:ln w="18000">
                    <a:solidFill>
                      <a:srgbClr val="003300"/>
                    </a:solidFill>
                    <a:prstDash val="solid"/>
                    <a:miter lim="800000"/>
                  </a:ln>
                  <a:noFill/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5</a:t>
              </a:r>
              <a:endParaRPr lang="cs-CZ" sz="5400" b="1" dirty="0">
                <a:ln w="18000">
                  <a:solidFill>
                    <a:srgbClr val="0033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</p:grpSp>
      <p:sp>
        <p:nvSpPr>
          <p:cNvPr id="152" name="TextovéPole 151"/>
          <p:cNvSpPr txBox="1"/>
          <p:nvPr/>
        </p:nvSpPr>
        <p:spPr>
          <a:xfrm>
            <a:off x="6372200" y="3356992"/>
            <a:ext cx="14975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 smtClean="0">
                <a:solidFill>
                  <a:srgbClr val="F010C0"/>
                </a:solidFill>
                <a:latin typeface="Times New Roman" pitchFamily="18" charset="0"/>
                <a:cs typeface="Times New Roman" pitchFamily="18" charset="0"/>
              </a:rPr>
              <a:t>fif</a:t>
            </a:r>
            <a:r>
              <a:rPr lang="en-GB" sz="2600" b="1" dirty="0" smtClean="0">
                <a:solidFill>
                  <a:srgbClr val="F010C0"/>
                </a:solidFill>
                <a:uFill>
                  <a:solidFill>
                    <a:schemeClr val="tx1"/>
                  </a:solidFill>
                </a:uFill>
                <a:latin typeface="Times New Roman" pitchFamily="18" charset="0"/>
                <a:cs typeface="Times New Roman" pitchFamily="18" charset="0"/>
              </a:rPr>
              <a:t>ty-four</a:t>
            </a:r>
            <a:endParaRPr lang="en-GB" sz="2600" b="1" dirty="0">
              <a:solidFill>
                <a:srgbClr val="F010C0"/>
              </a:solidFill>
              <a:uFill>
                <a:solidFill>
                  <a:schemeClr val="tx1"/>
                </a:solidFill>
              </a:u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3" name="Obdélník 152"/>
          <p:cNvSpPr/>
          <p:nvPr/>
        </p:nvSpPr>
        <p:spPr>
          <a:xfrm>
            <a:off x="5364088" y="3068960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F010C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54</a:t>
            </a:r>
            <a:endParaRPr lang="cs-CZ" sz="5400" b="1" dirty="0">
              <a:ln w="18000">
                <a:solidFill>
                  <a:srgbClr val="F010C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55" name="Obdélník 154"/>
          <p:cNvSpPr/>
          <p:nvPr/>
        </p:nvSpPr>
        <p:spPr>
          <a:xfrm>
            <a:off x="5220072" y="3717032"/>
            <a:ext cx="108012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  <a:miter lim="800000"/>
                </a:ln>
                <a:solidFill>
                  <a:srgbClr val="FF33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66</a:t>
            </a:r>
            <a:endParaRPr lang="cs-CZ" sz="5400" b="1" dirty="0">
              <a:ln w="18000">
                <a:solidFill>
                  <a:schemeClr val="tx1">
                    <a:lumMod val="85000"/>
                    <a:lumOff val="15000"/>
                  </a:schemeClr>
                </a:solidFill>
                <a:prstDash val="solid"/>
                <a:miter lim="800000"/>
              </a:ln>
              <a:solidFill>
                <a:srgbClr val="FF33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56" name="TextovéPole 155"/>
          <p:cNvSpPr txBox="1"/>
          <p:nvPr/>
        </p:nvSpPr>
        <p:spPr>
          <a:xfrm>
            <a:off x="6444208" y="4005064"/>
            <a:ext cx="135165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sixty-six</a:t>
            </a:r>
            <a:endParaRPr lang="en-GB" sz="2600" b="1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7" name="TextovéPole 156"/>
          <p:cNvSpPr txBox="1"/>
          <p:nvPr/>
        </p:nvSpPr>
        <p:spPr>
          <a:xfrm>
            <a:off x="6444208" y="4653136"/>
            <a:ext cx="188705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ln>
                  <a:solidFill>
                    <a:srgbClr val="0000FF"/>
                  </a:solidFill>
                </a:ln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seventy-nine</a:t>
            </a:r>
            <a:endParaRPr lang="en-GB" sz="2600" dirty="0">
              <a:ln>
                <a:solidFill>
                  <a:srgbClr val="0000FF"/>
                </a:solidFill>
              </a:ln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0" name="Obdélník 159"/>
          <p:cNvSpPr/>
          <p:nvPr/>
        </p:nvSpPr>
        <p:spPr>
          <a:xfrm>
            <a:off x="5292080" y="4365104"/>
            <a:ext cx="108012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0000FF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79</a:t>
            </a:r>
            <a:endParaRPr lang="cs-CZ" sz="5400" b="1" dirty="0">
              <a:ln w="18000">
                <a:solidFill>
                  <a:srgbClr val="FFFF00"/>
                </a:solidFill>
                <a:prstDash val="solid"/>
                <a:miter lim="800000"/>
              </a:ln>
              <a:solidFill>
                <a:srgbClr val="0000FF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2" name="Obdélník 161"/>
          <p:cNvSpPr/>
          <p:nvPr/>
        </p:nvSpPr>
        <p:spPr>
          <a:xfrm>
            <a:off x="5292080" y="5085184"/>
            <a:ext cx="1080120" cy="93610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8000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83</a:t>
            </a:r>
            <a:endParaRPr lang="cs-CZ" sz="5400" b="1" dirty="0">
              <a:ln w="18000">
                <a:solidFill>
                  <a:srgbClr val="800000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3" name="TextovéPole 162"/>
          <p:cNvSpPr txBox="1"/>
          <p:nvPr/>
        </p:nvSpPr>
        <p:spPr>
          <a:xfrm>
            <a:off x="6372200" y="5373216"/>
            <a:ext cx="189866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eighty-three</a:t>
            </a:r>
            <a:endParaRPr lang="en-GB" sz="2600" b="1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4" name="Obdélník 163"/>
          <p:cNvSpPr/>
          <p:nvPr/>
        </p:nvSpPr>
        <p:spPr>
          <a:xfrm>
            <a:off x="5292080" y="5805264"/>
            <a:ext cx="1080120" cy="93610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97</a:t>
            </a:r>
            <a:endParaRPr lang="cs-CZ" sz="5400" b="1" dirty="0">
              <a:ln w="18000">
                <a:solidFill>
                  <a:srgbClr val="FFFF00"/>
                </a:solidFill>
                <a:prstDash val="solid"/>
                <a:miter lim="800000"/>
              </a:ln>
              <a:solidFill>
                <a:srgbClr val="00B0F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5" name="TextovéPole 164"/>
          <p:cNvSpPr txBox="1"/>
          <p:nvPr/>
        </p:nvSpPr>
        <p:spPr>
          <a:xfrm>
            <a:off x="6372200" y="6093296"/>
            <a:ext cx="196239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ninety-seven</a:t>
            </a:r>
            <a:endParaRPr lang="en-GB" sz="2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5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500"/>
                            </p:stCondLst>
                            <p:childTnLst>
                              <p:par>
                                <p:cTn id="7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00"/>
                            </p:stCondLst>
                            <p:childTnLst>
                              <p:par>
                                <p:cTn id="8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000"/>
                            </p:stCondLst>
                            <p:childTnLst>
                              <p:par>
                                <p:cTn id="9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1500"/>
                            </p:stCondLst>
                            <p:childTnLst>
                              <p:par>
                                <p:cTn id="9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5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500"/>
                            </p:stCondLst>
                            <p:childTnLst>
                              <p:par>
                                <p:cTn id="11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0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4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9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4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500"/>
                            </p:stCondLst>
                            <p:childTnLst>
                              <p:par>
                                <p:cTn id="136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1000"/>
                            </p:stCondLst>
                            <p:childTnLst>
                              <p:par>
                                <p:cTn id="14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4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1500"/>
                            </p:stCondLst>
                            <p:childTnLst>
                              <p:par>
                                <p:cTn id="14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8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3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8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500"/>
                            </p:stCondLst>
                            <p:childTnLst>
                              <p:par>
                                <p:cTn id="160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8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1500"/>
                            </p:stCondLst>
                            <p:childTnLst>
                              <p:par>
                                <p:cTn id="17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2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7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2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3" fill="hold">
                            <p:stCondLst>
                              <p:cond delay="500"/>
                            </p:stCondLst>
                            <p:childTnLst>
                              <p:par>
                                <p:cTn id="184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9" fill="hold">
                            <p:stCondLst>
                              <p:cond delay="1000"/>
                            </p:stCondLst>
                            <p:childTnLst>
                              <p:par>
                                <p:cTn id="19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2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3" fill="hold">
                            <p:stCondLst>
                              <p:cond delay="1500"/>
                            </p:stCondLst>
                            <p:childTnLst>
                              <p:par>
                                <p:cTn id="19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6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1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5" grpId="0"/>
      <p:bldP spid="130" grpId="0"/>
      <p:bldP spid="133" grpId="0"/>
      <p:bldP spid="135" grpId="0"/>
      <p:bldP spid="136" grpId="0"/>
      <p:bldP spid="138" grpId="0"/>
      <p:bldP spid="139" grpId="0"/>
      <p:bldP spid="140" grpId="0"/>
      <p:bldP spid="141" grpId="0"/>
      <p:bldP spid="142" grpId="0"/>
      <p:bldP spid="143" grpId="0"/>
      <p:bldP spid="144" grpId="0"/>
      <p:bldP spid="145" grpId="0"/>
      <p:bldP spid="147" grpId="0"/>
      <p:bldP spid="152" grpId="0"/>
      <p:bldP spid="153" grpId="0"/>
      <p:bldP spid="155" grpId="0"/>
      <p:bldP spid="156" grpId="0"/>
      <p:bldP spid="157" grpId="0"/>
      <p:bldP spid="160" grpId="0"/>
      <p:bldP spid="162" grpId="0"/>
      <p:bldP spid="163" grpId="0"/>
      <p:bldP spid="164" grpId="0"/>
      <p:bldP spid="16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75856" y="1628800"/>
            <a:ext cx="2055370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101</a:t>
            </a:r>
            <a:endParaRPr lang="cs-CZ" sz="9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5" name="Nadpis 28"/>
          <p:cNvSpPr txBox="1">
            <a:spLocks/>
          </p:cNvSpPr>
          <p:nvPr/>
        </p:nvSpPr>
        <p:spPr>
          <a:xfrm>
            <a:off x="2555776" y="476672"/>
            <a:ext cx="3528392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sng" strike="noStrike" kern="1200" cap="none" spc="0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Remember:</a:t>
            </a:r>
            <a:endParaRPr kumimoji="0" lang="en-GB" sz="3600" b="0" i="1" u="sng" strike="noStrike" kern="1200" cap="none" spc="0" normalizeH="0" baseline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899592" y="3140968"/>
            <a:ext cx="758028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7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 hundred </a:t>
            </a:r>
            <a:r>
              <a:rPr lang="en-GB" sz="7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en-GB" sz="7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one</a:t>
            </a:r>
            <a:endParaRPr lang="en-GB" sz="7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5157192"/>
            <a:ext cx="1656184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7200" b="1" dirty="0" smtClean="0">
                <a:ln w="18000">
                  <a:solidFill>
                    <a:srgbClr val="0000FF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125</a:t>
            </a:r>
            <a:endParaRPr lang="cs-CZ" sz="7200" b="1" dirty="0">
              <a:ln w="18000">
                <a:solidFill>
                  <a:srgbClr val="0000FF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5373216"/>
            <a:ext cx="693491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a hundred </a:t>
            </a:r>
            <a:r>
              <a:rPr lang="en-GB" sz="5000" u="sng" dirty="0" smtClean="0">
                <a:solidFill>
                  <a:srgbClr val="0000FF"/>
                </a:solidFill>
                <a:uFill>
                  <a:solidFill>
                    <a:schemeClr val="tx1"/>
                  </a:solidFill>
                </a:u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en-GB" sz="5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twenty-five</a:t>
            </a:r>
            <a:endParaRPr lang="en-GB" sz="50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55" grpId="0"/>
      <p:bldP spid="59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8"/>
          <p:cNvSpPr txBox="1">
            <a:spLocks/>
          </p:cNvSpPr>
          <p:nvPr/>
        </p:nvSpPr>
        <p:spPr>
          <a:xfrm>
            <a:off x="2555776" y="476672"/>
            <a:ext cx="3528392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sng" strike="noStrike" kern="1200" cap="none" spc="0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Write the numbers:</a:t>
            </a:r>
            <a:endParaRPr kumimoji="0" lang="en-GB" sz="3600" b="0" i="1" u="sng" strike="noStrike" kern="1200" cap="none" spc="0" normalizeH="0" baseline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1844824"/>
            <a:ext cx="188705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seventy-nine</a:t>
            </a:r>
            <a:endParaRPr lang="en-GB" sz="2600" dirty="0">
              <a:solidFill>
                <a:srgbClr val="66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15616" y="2564904"/>
            <a:ext cx="188705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ninety-seven</a:t>
            </a:r>
            <a:endParaRPr lang="en-GB" sz="260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115616" y="3284984"/>
            <a:ext cx="138691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fifty-five</a:t>
            </a:r>
            <a:endParaRPr lang="en-GB" sz="260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15616" y="4077072"/>
            <a:ext cx="179408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eighty-three</a:t>
            </a:r>
            <a:endParaRPr lang="en-GB" sz="260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115616" y="4869160"/>
            <a:ext cx="140775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thirty-six</a:t>
            </a:r>
            <a:endParaRPr lang="en-GB" sz="260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115616" y="5733256"/>
            <a:ext cx="168347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twenty-one</a:t>
            </a:r>
            <a:endParaRPr lang="en-GB" sz="2600" dirty="0">
              <a:solidFill>
                <a:srgbClr val="00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932040" y="2276872"/>
            <a:ext cx="144302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smtClean="0">
                <a:solidFill>
                  <a:srgbClr val="1C1C1C"/>
                </a:solidFill>
                <a:latin typeface="Times New Roman" pitchFamily="18" charset="0"/>
                <a:cs typeface="Times New Roman" pitchFamily="18" charset="0"/>
              </a:rPr>
              <a:t>forty-two</a:t>
            </a:r>
            <a:endParaRPr lang="en-GB" sz="2600">
              <a:solidFill>
                <a:srgbClr val="1C1C1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932040" y="3068960"/>
            <a:ext cx="149912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smtClean="0">
                <a:solidFill>
                  <a:srgbClr val="F010C0"/>
                </a:solidFill>
                <a:latin typeface="Times New Roman" pitchFamily="18" charset="0"/>
                <a:cs typeface="Times New Roman" pitchFamily="18" charset="0"/>
              </a:rPr>
              <a:t>sixty-four</a:t>
            </a:r>
            <a:endParaRPr lang="en-GB" sz="2600">
              <a:solidFill>
                <a:srgbClr val="F01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932040" y="4725144"/>
            <a:ext cx="168347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thirty-three</a:t>
            </a:r>
            <a:endParaRPr lang="en-GB" sz="2600">
              <a:solidFill>
                <a:srgbClr val="66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932040" y="3933056"/>
            <a:ext cx="179568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ninety-eight</a:t>
            </a:r>
            <a:endParaRPr lang="en-GB" sz="260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932040" y="5517232"/>
            <a:ext cx="26725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990033"/>
                </a:solidFill>
                <a:latin typeface="Times New Roman" pitchFamily="18" charset="0"/>
                <a:cs typeface="Times New Roman" pitchFamily="18" charset="0"/>
              </a:rPr>
              <a:t>a hundred and five</a:t>
            </a:r>
            <a:endParaRPr lang="en-GB" sz="2600" dirty="0">
              <a:solidFill>
                <a:srgbClr val="990033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"/>
                            </p:stCondLst>
                            <p:childTnLst>
                              <p:par>
                                <p:cTn id="4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500"/>
                            </p:stCondLst>
                            <p:childTnLst>
                              <p:par>
                                <p:cTn id="5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000"/>
                            </p:stCondLst>
                            <p:childTnLst>
                              <p:par>
                                <p:cTn id="5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4500"/>
                            </p:stCondLst>
                            <p:childTnLst>
                              <p:par>
                                <p:cTn id="6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0"/>
                            </p:stCondLst>
                            <p:childTnLst>
                              <p:par>
                                <p:cTn id="7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18" grpId="0"/>
      <p:bldP spid="19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8"/>
          <p:cNvSpPr txBox="1">
            <a:spLocks/>
          </p:cNvSpPr>
          <p:nvPr/>
        </p:nvSpPr>
        <p:spPr>
          <a:xfrm>
            <a:off x="2555776" y="476672"/>
            <a:ext cx="3528392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sng" strike="noStrike" kern="1200" cap="none" spc="0" normalizeH="0" baseline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Check your answers:</a:t>
            </a:r>
            <a:endParaRPr kumimoji="0" lang="en-GB" sz="3600" b="0" i="1" u="sng" strike="noStrike" kern="1200" cap="none" spc="0" normalizeH="0" baseline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1844824"/>
            <a:ext cx="188705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seventy-nine</a:t>
            </a:r>
            <a:endParaRPr lang="en-GB" sz="2600" dirty="0">
              <a:solidFill>
                <a:srgbClr val="66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15616" y="2564904"/>
            <a:ext cx="188705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ninety-seven</a:t>
            </a:r>
            <a:endParaRPr lang="en-GB" sz="2600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115616" y="3284984"/>
            <a:ext cx="138691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fifty-five</a:t>
            </a:r>
            <a:endParaRPr lang="en-GB" sz="260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15616" y="4077072"/>
            <a:ext cx="179408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eighty-three</a:t>
            </a:r>
            <a:endParaRPr lang="en-GB" sz="260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115616" y="4869160"/>
            <a:ext cx="140775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thirty-six</a:t>
            </a:r>
            <a:endParaRPr lang="en-GB" sz="260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115616" y="5733256"/>
            <a:ext cx="168347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003300"/>
                </a:solidFill>
                <a:latin typeface="Times New Roman" pitchFamily="18" charset="0"/>
                <a:cs typeface="Times New Roman" pitchFamily="18" charset="0"/>
              </a:rPr>
              <a:t>twenty-one</a:t>
            </a:r>
            <a:endParaRPr lang="en-GB" sz="2600" dirty="0">
              <a:solidFill>
                <a:srgbClr val="00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932040" y="2276872"/>
            <a:ext cx="144302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smtClean="0">
                <a:solidFill>
                  <a:srgbClr val="1C1C1C"/>
                </a:solidFill>
                <a:latin typeface="Times New Roman" pitchFamily="18" charset="0"/>
                <a:cs typeface="Times New Roman" pitchFamily="18" charset="0"/>
              </a:rPr>
              <a:t>forty-two</a:t>
            </a:r>
            <a:endParaRPr lang="en-GB" sz="2600">
              <a:solidFill>
                <a:srgbClr val="1C1C1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932040" y="3068960"/>
            <a:ext cx="149912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smtClean="0">
                <a:solidFill>
                  <a:srgbClr val="F010C0"/>
                </a:solidFill>
                <a:latin typeface="Times New Roman" pitchFamily="18" charset="0"/>
                <a:cs typeface="Times New Roman" pitchFamily="18" charset="0"/>
              </a:rPr>
              <a:t>sixty-four</a:t>
            </a:r>
            <a:endParaRPr lang="en-GB" sz="2600">
              <a:solidFill>
                <a:srgbClr val="F01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932040" y="4725144"/>
            <a:ext cx="168347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thirty-three</a:t>
            </a:r>
            <a:endParaRPr lang="en-GB" sz="2600">
              <a:solidFill>
                <a:srgbClr val="66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932040" y="3933056"/>
            <a:ext cx="179568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993300"/>
                </a:solidFill>
                <a:latin typeface="Times New Roman" pitchFamily="18" charset="0"/>
                <a:cs typeface="Times New Roman" pitchFamily="18" charset="0"/>
              </a:rPr>
              <a:t>ninety-eight</a:t>
            </a:r>
            <a:endParaRPr lang="en-GB" sz="2600" dirty="0">
              <a:solidFill>
                <a:srgbClr val="99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932040" y="5517232"/>
            <a:ext cx="26725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 smtClean="0">
                <a:solidFill>
                  <a:srgbClr val="990033"/>
                </a:solidFill>
                <a:latin typeface="Times New Roman" pitchFamily="18" charset="0"/>
                <a:cs typeface="Times New Roman" pitchFamily="18" charset="0"/>
              </a:rPr>
              <a:t>a hundred and five</a:t>
            </a:r>
            <a:endParaRPr lang="en-GB" sz="2600" dirty="0">
              <a:solidFill>
                <a:srgbClr val="990033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843808" y="1628800"/>
            <a:ext cx="75533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8000">
                  <a:solidFill>
                    <a:srgbClr val="6600FF"/>
                  </a:solidFill>
                  <a:prstDash val="solid"/>
                  <a:miter lim="800000"/>
                </a:ln>
                <a:solidFill>
                  <a:srgbClr val="6600FF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79</a:t>
            </a:r>
            <a:endParaRPr lang="cs-CZ" sz="4400" b="1" dirty="0">
              <a:ln w="18000">
                <a:solidFill>
                  <a:srgbClr val="6600FF"/>
                </a:solidFill>
                <a:prstDash val="solid"/>
                <a:miter lim="800000"/>
              </a:ln>
              <a:solidFill>
                <a:srgbClr val="6600FF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987824" y="2420888"/>
            <a:ext cx="75533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8000">
                  <a:solidFill>
                    <a:srgbClr val="800000"/>
                  </a:solidFill>
                  <a:prstDash val="solid"/>
                  <a:miter lim="800000"/>
                </a:ln>
                <a:solidFill>
                  <a:srgbClr val="8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97</a:t>
            </a:r>
            <a:endParaRPr lang="cs-CZ" sz="4400" b="1" dirty="0">
              <a:ln w="18000">
                <a:solidFill>
                  <a:srgbClr val="800000"/>
                </a:solidFill>
                <a:prstDash val="solid"/>
                <a:miter lim="800000"/>
              </a:ln>
              <a:solidFill>
                <a:srgbClr val="8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2483768" y="3140968"/>
            <a:ext cx="75533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55</a:t>
            </a:r>
            <a:endParaRPr lang="cs-CZ" sz="4400" b="1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2771800" y="3861048"/>
            <a:ext cx="75533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8000">
                  <a:solidFill>
                    <a:srgbClr val="0000FF"/>
                  </a:solidFill>
                  <a:prstDash val="solid"/>
                  <a:miter lim="800000"/>
                </a:ln>
                <a:solidFill>
                  <a:srgbClr val="0000FF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83</a:t>
            </a:r>
            <a:endParaRPr lang="cs-CZ" sz="4400" b="1" dirty="0">
              <a:ln w="18000">
                <a:solidFill>
                  <a:srgbClr val="0000FF"/>
                </a:solidFill>
                <a:prstDash val="solid"/>
                <a:miter lim="800000"/>
              </a:ln>
              <a:solidFill>
                <a:srgbClr val="0000FF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2411760" y="4725144"/>
            <a:ext cx="75533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8000">
                  <a:solidFill>
                    <a:srgbClr val="F010C0"/>
                  </a:solidFill>
                  <a:prstDash val="solid"/>
                  <a:miter lim="800000"/>
                </a:ln>
                <a:solidFill>
                  <a:srgbClr val="FF00FF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36</a:t>
            </a:r>
            <a:endParaRPr lang="cs-CZ" sz="4400" b="1" dirty="0">
              <a:ln w="18000">
                <a:solidFill>
                  <a:srgbClr val="F010C0"/>
                </a:solidFill>
                <a:prstDash val="solid"/>
                <a:miter lim="800000"/>
              </a:ln>
              <a:solidFill>
                <a:srgbClr val="FF00FF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2843808" y="5517232"/>
            <a:ext cx="75533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8000">
                  <a:solidFill>
                    <a:srgbClr val="003300"/>
                  </a:solidFill>
                  <a:prstDash val="solid"/>
                  <a:miter lim="800000"/>
                </a:ln>
                <a:solidFill>
                  <a:srgbClr val="0033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21</a:t>
            </a:r>
            <a:endParaRPr lang="cs-CZ" sz="4400" b="1" dirty="0">
              <a:ln w="18000">
                <a:solidFill>
                  <a:srgbClr val="003300"/>
                </a:solidFill>
                <a:prstDash val="solid"/>
                <a:miter lim="800000"/>
              </a:ln>
              <a:solidFill>
                <a:srgbClr val="0033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524328" y="5301208"/>
            <a:ext cx="104067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8000">
                  <a:solidFill>
                    <a:srgbClr val="800000"/>
                  </a:solidFill>
                  <a:prstDash val="solid"/>
                  <a:miter lim="800000"/>
                </a:ln>
                <a:solidFill>
                  <a:srgbClr val="8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105</a:t>
            </a:r>
            <a:endParaRPr lang="cs-CZ" sz="4400" b="1" dirty="0">
              <a:ln w="18000">
                <a:solidFill>
                  <a:srgbClr val="800000"/>
                </a:solidFill>
                <a:prstDash val="solid"/>
                <a:miter lim="800000"/>
              </a:ln>
              <a:solidFill>
                <a:srgbClr val="8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444208" y="4509120"/>
            <a:ext cx="75533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8000">
                  <a:solidFill>
                    <a:srgbClr val="6600FF"/>
                  </a:solidFill>
                  <a:prstDash val="solid"/>
                  <a:miter lim="800000"/>
                </a:ln>
                <a:solidFill>
                  <a:srgbClr val="6600FF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33</a:t>
            </a:r>
            <a:endParaRPr lang="cs-CZ" sz="4400" b="1" dirty="0">
              <a:ln w="18000">
                <a:solidFill>
                  <a:srgbClr val="6600FF"/>
                </a:solidFill>
                <a:prstDash val="solid"/>
                <a:miter lim="800000"/>
              </a:ln>
              <a:solidFill>
                <a:srgbClr val="6600FF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6660232" y="3717032"/>
            <a:ext cx="75533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8000">
                  <a:solidFill>
                    <a:srgbClr val="663300"/>
                  </a:solidFill>
                  <a:prstDash val="solid"/>
                  <a:miter lim="800000"/>
                </a:ln>
                <a:solidFill>
                  <a:srgbClr val="9933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98</a:t>
            </a:r>
            <a:endParaRPr lang="cs-CZ" sz="4400" b="1" dirty="0">
              <a:ln w="18000">
                <a:solidFill>
                  <a:srgbClr val="663300"/>
                </a:solidFill>
                <a:prstDash val="solid"/>
                <a:miter lim="800000"/>
              </a:ln>
              <a:solidFill>
                <a:srgbClr val="9933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372200" y="2852936"/>
            <a:ext cx="75533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8000">
                  <a:solidFill>
                    <a:srgbClr val="F010C0"/>
                  </a:solidFill>
                  <a:prstDash val="solid"/>
                  <a:miter lim="800000"/>
                </a:ln>
                <a:solidFill>
                  <a:srgbClr val="FF00FF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64</a:t>
            </a:r>
            <a:endParaRPr lang="cs-CZ" sz="4400" b="1" dirty="0">
              <a:ln w="18000">
                <a:solidFill>
                  <a:srgbClr val="F010C0"/>
                </a:solidFill>
                <a:prstDash val="solid"/>
                <a:miter lim="800000"/>
              </a:ln>
              <a:solidFill>
                <a:srgbClr val="FF00FF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6228184" y="2060848"/>
            <a:ext cx="75533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8000">
                  <a:solidFill>
                    <a:srgbClr val="003300"/>
                  </a:solidFill>
                  <a:prstDash val="solid"/>
                  <a:miter lim="800000"/>
                </a:ln>
                <a:solidFill>
                  <a:srgbClr val="0033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42</a:t>
            </a:r>
            <a:endParaRPr lang="cs-CZ" sz="4400" b="1" dirty="0">
              <a:ln w="18000">
                <a:solidFill>
                  <a:srgbClr val="003300"/>
                </a:solidFill>
                <a:prstDash val="solid"/>
                <a:miter lim="800000"/>
              </a:ln>
              <a:solidFill>
                <a:srgbClr val="0033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500"/>
                            </p:stCondLst>
                            <p:childTnLst>
                              <p:par>
                                <p:cTn id="7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4500"/>
                            </p:stCondLst>
                            <p:childTnLst>
                              <p:par>
                                <p:cTn id="8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6500"/>
                            </p:stCondLst>
                            <p:childTnLst>
                              <p:par>
                                <p:cTn id="9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8500"/>
                            </p:stCondLst>
                            <p:childTnLst>
                              <p:par>
                                <p:cTn id="9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10500"/>
                            </p:stCondLst>
                            <p:childTnLst>
                              <p:par>
                                <p:cTn id="10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12500"/>
                            </p:stCondLst>
                            <p:childTnLst>
                              <p:par>
                                <p:cTn id="10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14500"/>
                            </p:stCondLst>
                            <p:childTnLst>
                              <p:par>
                                <p:cTn id="11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16500"/>
                            </p:stCondLst>
                            <p:childTnLst>
                              <p:par>
                                <p:cTn id="12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18500"/>
                            </p:stCondLst>
                            <p:childTnLst>
                              <p:par>
                                <p:cTn id="12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18" grpId="0"/>
      <p:bldP spid="19" grpId="0"/>
      <p:bldP spid="21" grpId="0"/>
      <p:bldP spid="22" grpId="0"/>
      <p:bldP spid="23" grpId="0"/>
      <p:bldP spid="24" grpId="0"/>
      <p:bldP spid="25" grpId="0"/>
      <p:bldP spid="26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87624" y="3501008"/>
            <a:ext cx="69847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vyvození číslovek 21 – 100.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1772816"/>
            <a:ext cx="6912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pro čtvrtý ročník na Základní škole a Mateřské škole Mladá Boleslav, 17.listopadu 1325, příspěvková organizace.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1908</TotalTime>
  <Words>252</Words>
  <Application>Microsoft Office PowerPoint</Application>
  <PresentationFormat>Předvádění na obrazovce (4:3)</PresentationFormat>
  <Paragraphs>161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     </vt:lpstr>
      <vt:lpstr>Snímek 2</vt:lpstr>
      <vt:lpstr>Snímek 3</vt:lpstr>
      <vt:lpstr>Look!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Moje</dc:creator>
  <cp:lastModifiedBy>Moje</cp:lastModifiedBy>
  <cp:revision>133</cp:revision>
  <dcterms:created xsi:type="dcterms:W3CDTF">2011-11-27T20:03:46Z</dcterms:created>
  <dcterms:modified xsi:type="dcterms:W3CDTF">2012-11-20T20:21:15Z</dcterms:modified>
</cp:coreProperties>
</file>