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4" r:id="rId3"/>
    <p:sldId id="270" r:id="rId4"/>
    <p:sldId id="271" r:id="rId5"/>
    <p:sldId id="274" r:id="rId6"/>
    <p:sldId id="27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6600FF"/>
    <a:srgbClr val="0000FF"/>
    <a:srgbClr val="003300"/>
    <a:srgbClr val="993300"/>
    <a:srgbClr val="800000"/>
    <a:srgbClr val="663300"/>
    <a:srgbClr val="0099FF"/>
    <a:srgbClr val="FF00FF"/>
    <a:srgbClr val="9BF7A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11.wmf"/><Relationship Id="rId3" Type="http://schemas.openxmlformats.org/officeDocument/2006/relationships/image" Target="../media/image13.wmf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2" Type="http://schemas.openxmlformats.org/officeDocument/2006/relationships/image" Target="../media/image12.wmf"/><Relationship Id="rId16" Type="http://schemas.openxmlformats.org/officeDocument/2006/relationships/image" Target="../media/image2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11" Type="http://schemas.openxmlformats.org/officeDocument/2006/relationships/image" Target="../media/image19.wmf"/><Relationship Id="rId5" Type="http://schemas.openxmlformats.org/officeDocument/2006/relationships/image" Target="../media/image14.wmf"/><Relationship Id="rId15" Type="http://schemas.openxmlformats.org/officeDocument/2006/relationships/image" Target="../media/image22.wmf"/><Relationship Id="rId10" Type="http://schemas.openxmlformats.org/officeDocument/2006/relationships/image" Target="../media/image18.wmf"/><Relationship Id="rId4" Type="http://schemas.openxmlformats.org/officeDocument/2006/relationships/image" Target="../media/image4.wmf"/><Relationship Id="rId9" Type="http://schemas.openxmlformats.org/officeDocument/2006/relationships/image" Target="../media/image17.wmf"/><Relationship Id="rId14" Type="http://schemas.openxmlformats.org/officeDocument/2006/relationships/image" Target="../media/image2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png"/><Relationship Id="rId7" Type="http://schemas.openxmlformats.org/officeDocument/2006/relationships/image" Target="../media/image11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image" Target="../media/image10.wmf"/><Relationship Id="rId4" Type="http://schemas.openxmlformats.org/officeDocument/2006/relationships/image" Target="../media/image19.wmf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18.wmf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VY_32_INOVACE_26_Sbírka, sbírání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28"/>
          <p:cNvSpPr txBox="1">
            <a:spLocks/>
          </p:cNvSpPr>
          <p:nvPr/>
        </p:nvSpPr>
        <p:spPr>
          <a:xfrm>
            <a:off x="2483768" y="620688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words: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6" name="Obrázek 25" descr="C:\Documents and Settings\MojePC\Local Settings\Temporary Internet Files\Content.IE5\4B7DHRYK\MC90021500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1728192" cy="1349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 descr="C:\Documents and Settings\MojePC\Local Settings\Temporary Internet Files\Content.IE5\4B7DHRYK\MC900422929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772816"/>
            <a:ext cx="1584176" cy="1264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 descr="C:\Documents and Settings\MojePC\Local Settings\Temporary Internet Files\Content.IE5\4B7DHRYK\MC90041512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869160"/>
            <a:ext cx="2088232" cy="1511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3" name="Skupina 32"/>
          <p:cNvGrpSpPr/>
          <p:nvPr/>
        </p:nvGrpSpPr>
        <p:grpSpPr>
          <a:xfrm>
            <a:off x="5868144" y="4368360"/>
            <a:ext cx="1733550" cy="1565971"/>
            <a:chOff x="5868144" y="4368360"/>
            <a:chExt cx="1733550" cy="1565971"/>
          </a:xfrm>
        </p:grpSpPr>
        <p:pic>
          <p:nvPicPr>
            <p:cNvPr id="30" name="Obrázek 29" descr="C:\Documents and Settings\MojePC\Local Settings\Temporary Internet Files\Content.IE5\W52L1WE1\MC900112980[1].wmf"/>
            <p:cNvPicPr/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868144" y="4725144"/>
              <a:ext cx="1733550" cy="12091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Šipka doleva 30"/>
            <p:cNvSpPr/>
            <p:nvPr/>
          </p:nvSpPr>
          <p:spPr>
            <a:xfrm rot="18736147">
              <a:off x="6720939" y="4584384"/>
              <a:ext cx="720080" cy="288032"/>
            </a:xfrm>
            <a:prstGeom prst="leftArrow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275856" y="2924944"/>
            <a:ext cx="2088232" cy="1600200"/>
            <a:chOff x="3275856" y="2924944"/>
            <a:chExt cx="2088232" cy="1600200"/>
          </a:xfrm>
        </p:grpSpPr>
        <p:pic>
          <p:nvPicPr>
            <p:cNvPr id="36" name="Obrázek 35" descr="C:\Documents and Settings\MojePC\Local Settings\Temporary Internet Files\Content.IE5\4B7DHRYK\MC900406258[1].wmf"/>
            <p:cNvPicPr/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275856" y="2924944"/>
              <a:ext cx="1800225" cy="1600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7" name="Šipka nahoru 36"/>
            <p:cNvSpPr/>
            <p:nvPr/>
          </p:nvSpPr>
          <p:spPr>
            <a:xfrm rot="16758158">
              <a:off x="4788024" y="3717032"/>
              <a:ext cx="288032" cy="864096"/>
            </a:xfrm>
            <a:prstGeom prst="upArrow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TextovéPole 11"/>
          <p:cNvSpPr txBox="1"/>
          <p:nvPr/>
        </p:nvSpPr>
        <p:spPr>
          <a:xfrm rot="19705971">
            <a:off x="293093" y="1783502"/>
            <a:ext cx="1289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stamp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68307">
            <a:off x="1930522" y="4791741"/>
            <a:ext cx="1648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postcard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597121">
            <a:off x="4860032" y="3645024"/>
            <a:ext cx="1508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an album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9705971">
            <a:off x="6785709" y="5599926"/>
            <a:ext cx="14093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napkin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1056544">
            <a:off x="7362840" y="1271352"/>
            <a:ext cx="1050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coin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2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28"/>
          <p:cNvSpPr txBox="1">
            <a:spLocks/>
          </p:cNvSpPr>
          <p:nvPr/>
        </p:nvSpPr>
        <p:spPr>
          <a:xfrm>
            <a:off x="2483768" y="620688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words: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491880" y="2420888"/>
            <a:ext cx="1656184" cy="2376264"/>
            <a:chOff x="3491880" y="2348880"/>
            <a:chExt cx="1656184" cy="2376264"/>
          </a:xfrm>
        </p:grpSpPr>
        <p:sp>
          <p:nvSpPr>
            <p:cNvPr id="7" name="Obdélník 6"/>
            <p:cNvSpPr/>
            <p:nvPr/>
          </p:nvSpPr>
          <p:spPr>
            <a:xfrm>
              <a:off x="3491880" y="2348880"/>
              <a:ext cx="1656184" cy="2376264"/>
            </a:xfrm>
            <a:prstGeom prst="rect">
              <a:avLst/>
            </a:prstGeom>
            <a:solidFill>
              <a:srgbClr val="9BF7A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13" descr="MC900345020[1]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635896" y="2348880"/>
              <a:ext cx="1266825" cy="22764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0" name="Obrázek 9" descr="C:\Documents and Settings\MojePC\Local Settings\Temporary Internet Files\Content.IE5\13WY9HJ7\MC90034656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196667">
            <a:off x="6008859" y="4263632"/>
            <a:ext cx="17907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MojePC\Local Settings\Temporary Internet Files\Content.IE5\W52L1WE1\MC900355703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772816"/>
            <a:ext cx="18288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C:\Documents and Settings\MojePC\Local Settings\Temporary Internet Files\Content.IE5\13WY9HJ7\MC90001286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077072"/>
            <a:ext cx="117157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MojePC\Local Settings\Temporary Internet Files\Content.IE5\W52L1WE1\MC900423169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1556792"/>
            <a:ext cx="11334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 rot="19944178">
            <a:off x="567373" y="1681608"/>
            <a:ext cx="1329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model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427062">
            <a:off x="1022363" y="5682957"/>
            <a:ext cx="1289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badge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2636912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sticker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4725144"/>
            <a:ext cx="1309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poster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152017">
            <a:off x="5948237" y="5786668"/>
            <a:ext cx="941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cards</a:t>
            </a:r>
            <a:endParaRPr lang="en-GB" sz="28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28"/>
          <p:cNvSpPr txBox="1">
            <a:spLocks/>
          </p:cNvSpPr>
          <p:nvPr/>
        </p:nvSpPr>
        <p:spPr>
          <a:xfrm>
            <a:off x="1979712" y="0"/>
            <a:ext cx="396044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What are their names?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1185" y="332656"/>
            <a:ext cx="27728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Polly</a:t>
            </a:r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is fond of collecting stamps.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85293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Molly</a:t>
            </a:r>
            <a:r>
              <a:rPr lang="en-GB" sz="28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 is fond of collecting postcards.</a:t>
            </a:r>
            <a:endParaRPr lang="en-GB" sz="28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1556792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Jim</a:t>
            </a:r>
            <a:r>
              <a:rPr lang="en-GB" sz="28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 is fond of collecting badges.</a:t>
            </a:r>
            <a:endParaRPr lang="en-GB" sz="28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4149080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Dick</a:t>
            </a:r>
            <a:r>
              <a:rPr lang="en-GB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is fond of collecting posters.</a:t>
            </a:r>
            <a:endParaRPr lang="en-GB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51712" y="5301208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Jack</a:t>
            </a:r>
            <a:r>
              <a:rPr lang="en-GB" sz="28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 is fond of collecting coins.</a:t>
            </a:r>
            <a:endParaRPr lang="en-GB" sz="28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 rot="20625476">
            <a:off x="1097963" y="6213360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Polly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395536" y="4437112"/>
            <a:ext cx="702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Jim</a:t>
            </a:r>
            <a:endParaRPr lang="en-GB" sz="28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83568" y="1484784"/>
            <a:ext cx="821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Jack</a:t>
            </a:r>
            <a:endParaRPr lang="en-GB" sz="2800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130411" y="6070699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Dick</a:t>
            </a:r>
            <a:endParaRPr lang="en-GB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 rot="20029762">
            <a:off x="3471860" y="1838817"/>
            <a:ext cx="1061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Molly</a:t>
            </a:r>
            <a:endParaRPr lang="en-GB" sz="28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 rot="20625476">
            <a:off x="1066832" y="2182269"/>
            <a:ext cx="861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Kate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 rot="1546312">
            <a:off x="3979687" y="4328037"/>
            <a:ext cx="821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Jane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Nadpis 28"/>
          <p:cNvSpPr txBox="1">
            <a:spLocks/>
          </p:cNvSpPr>
          <p:nvPr/>
        </p:nvSpPr>
        <p:spPr>
          <a:xfrm>
            <a:off x="2051720" y="692696"/>
            <a:ext cx="396044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Make more sentences</a:t>
            </a:r>
            <a:r>
              <a:rPr kumimoji="0" lang="cs-CZ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73" name="Skupina 72"/>
          <p:cNvGrpSpPr/>
          <p:nvPr/>
        </p:nvGrpSpPr>
        <p:grpSpPr>
          <a:xfrm>
            <a:off x="395536" y="404664"/>
            <a:ext cx="1656184" cy="1125028"/>
            <a:chOff x="395536" y="404664"/>
            <a:chExt cx="1656184" cy="1125028"/>
          </a:xfrm>
        </p:grpSpPr>
        <p:pic>
          <p:nvPicPr>
            <p:cNvPr id="1040" name="Picture 16" descr="C:\Documents and Settings\MojePC\Local Settings\Temporary Internet Files\Content.IE5\13WY9HJ7\MC900281980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536" y="404664"/>
              <a:ext cx="1656184" cy="1125028"/>
            </a:xfrm>
            <a:prstGeom prst="rect">
              <a:avLst/>
            </a:prstGeom>
            <a:noFill/>
          </p:spPr>
        </p:pic>
        <p:sp>
          <p:nvSpPr>
            <p:cNvPr id="53" name="TextovéPole 52"/>
            <p:cNvSpPr txBox="1"/>
            <p:nvPr/>
          </p:nvSpPr>
          <p:spPr>
            <a:xfrm>
              <a:off x="539552" y="404664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3203848" y="1988840"/>
            <a:ext cx="1879762" cy="1540846"/>
            <a:chOff x="3203848" y="1988840"/>
            <a:chExt cx="1879762" cy="1540846"/>
          </a:xfrm>
        </p:grpSpPr>
        <p:grpSp>
          <p:nvGrpSpPr>
            <p:cNvPr id="50" name="Skupina 49"/>
            <p:cNvGrpSpPr/>
            <p:nvPr/>
          </p:nvGrpSpPr>
          <p:grpSpPr>
            <a:xfrm>
              <a:off x="3347864" y="1988840"/>
              <a:ext cx="1735746" cy="1540846"/>
              <a:chOff x="3635896" y="2428647"/>
              <a:chExt cx="1735746" cy="1540846"/>
            </a:xfrm>
          </p:grpSpPr>
          <p:pic>
            <p:nvPicPr>
              <p:cNvPr id="1026" name="Picture 2" descr="C:\Documents and Settings\MojePC\Local Settings\Temporary Internet Files\Content.IE5\4B7DHRYK\MC900349093[1].wmf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4139951" y="2428647"/>
                <a:ext cx="1231691" cy="1540846"/>
              </a:xfrm>
              <a:prstGeom prst="rect">
                <a:avLst/>
              </a:prstGeom>
              <a:noFill/>
            </p:spPr>
          </p:pic>
          <p:grpSp>
            <p:nvGrpSpPr>
              <p:cNvPr id="49" name="Skupina 48"/>
              <p:cNvGrpSpPr/>
              <p:nvPr/>
            </p:nvGrpSpPr>
            <p:grpSpPr>
              <a:xfrm>
                <a:off x="3635896" y="2996952"/>
                <a:ext cx="1224136" cy="836712"/>
                <a:chOff x="4932040" y="6021288"/>
                <a:chExt cx="1224136" cy="836712"/>
              </a:xfrm>
            </p:grpSpPr>
            <p:pic>
              <p:nvPicPr>
                <p:cNvPr id="47" name="Obrázek 46" descr="C:\Documents and Settings\MojePC\Local Settings\Temporary Internet Files\Content.IE5\4B7DHRYK\MC900415120[1].wmf"/>
                <p:cNvPicPr/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 rot="1179493">
                  <a:off x="5292080" y="6282576"/>
                  <a:ext cx="864096" cy="57542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8" name="Obrázek 47" descr="C:\Documents and Settings\MojePC\Local Settings\Temporary Internet Files\Content.IE5\4B7DHRYK\MC900415120[1].wmf"/>
                <p:cNvPicPr/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4932040" y="6021288"/>
                  <a:ext cx="864096" cy="57542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72" name="TextovéPole 71"/>
            <p:cNvSpPr txBox="1"/>
            <p:nvPr/>
          </p:nvSpPr>
          <p:spPr>
            <a:xfrm>
              <a:off x="3203848" y="206084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323528" y="3429000"/>
            <a:ext cx="1800199" cy="1478285"/>
            <a:chOff x="323528" y="3429000"/>
            <a:chExt cx="1800199" cy="1478285"/>
          </a:xfrm>
        </p:grpSpPr>
        <p:grpSp>
          <p:nvGrpSpPr>
            <p:cNvPr id="57" name="Skupina 56"/>
            <p:cNvGrpSpPr/>
            <p:nvPr/>
          </p:nvGrpSpPr>
          <p:grpSpPr>
            <a:xfrm>
              <a:off x="323528" y="3429000"/>
              <a:ext cx="1800199" cy="1478285"/>
              <a:chOff x="179512" y="3429000"/>
              <a:chExt cx="1800199" cy="1478285"/>
            </a:xfrm>
          </p:grpSpPr>
          <p:pic>
            <p:nvPicPr>
              <p:cNvPr id="1032" name="Picture 8" descr="C:\Documents and Settings\MojePC\Local Settings\Temporary Internet Files\Content.IE5\W52L1WE1\MC900440653[1].wmf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179512" y="3429000"/>
                <a:ext cx="1080120" cy="1080120"/>
              </a:xfrm>
              <a:prstGeom prst="rect">
                <a:avLst/>
              </a:prstGeom>
              <a:noFill/>
            </p:spPr>
          </p:pic>
          <p:grpSp>
            <p:nvGrpSpPr>
              <p:cNvPr id="46" name="Skupina 45"/>
              <p:cNvGrpSpPr/>
              <p:nvPr/>
            </p:nvGrpSpPr>
            <p:grpSpPr>
              <a:xfrm>
                <a:off x="971600" y="3789040"/>
                <a:ext cx="1008111" cy="1118245"/>
                <a:chOff x="2123728" y="5157192"/>
                <a:chExt cx="1008111" cy="1118245"/>
              </a:xfrm>
            </p:grpSpPr>
            <p:pic>
              <p:nvPicPr>
                <p:cNvPr id="44" name="Obrázek 43" descr="C:\Documents and Settings\MojePC\Local Settings\Temporary Internet Files\Content.IE5\13WY9HJ7\MC900012864[1].wmf"/>
                <p:cNvPicPr/>
                <p:nvPr/>
              </p:nvPicPr>
              <p:blipFill>
                <a:blip r:embed="rId6" cstate="print"/>
                <a:srcRect/>
                <a:stretch>
                  <a:fillRect/>
                </a:stretch>
              </p:blipFill>
              <p:spPr bwMode="auto">
                <a:xfrm>
                  <a:off x="2123728" y="5157192"/>
                  <a:ext cx="720079" cy="10462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5" name="Obrázek 44" descr="C:\Documents and Settings\MojePC\Local Settings\Temporary Internet Files\Content.IE5\13WY9HJ7\MC900012864[1].wmf"/>
                <p:cNvPicPr/>
                <p:nvPr/>
              </p:nvPicPr>
              <p:blipFill>
                <a:blip r:embed="rId6" cstate="print"/>
                <a:srcRect/>
                <a:stretch>
                  <a:fillRect/>
                </a:stretch>
              </p:blipFill>
              <p:spPr bwMode="auto">
                <a:xfrm>
                  <a:off x="2411760" y="5229200"/>
                  <a:ext cx="720079" cy="104623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74" name="TextovéPole 73"/>
            <p:cNvSpPr txBox="1"/>
            <p:nvPr/>
          </p:nvSpPr>
          <p:spPr>
            <a:xfrm>
              <a:off x="1403648" y="3429000"/>
              <a:ext cx="2796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1331640" y="1700808"/>
            <a:ext cx="1577206" cy="1479426"/>
            <a:chOff x="1331640" y="1700808"/>
            <a:chExt cx="1577206" cy="1479426"/>
          </a:xfrm>
        </p:grpSpPr>
        <p:grpSp>
          <p:nvGrpSpPr>
            <p:cNvPr id="63" name="Skupina 62"/>
            <p:cNvGrpSpPr/>
            <p:nvPr/>
          </p:nvGrpSpPr>
          <p:grpSpPr>
            <a:xfrm>
              <a:off x="1331640" y="1700808"/>
              <a:ext cx="1577206" cy="1479426"/>
              <a:chOff x="1475656" y="1484784"/>
              <a:chExt cx="1577206" cy="1479426"/>
            </a:xfrm>
          </p:grpSpPr>
          <p:pic>
            <p:nvPicPr>
              <p:cNvPr id="1028" name="Picture 4" descr="C:\Documents and Settings\MojePC\Local Settings\Temporary Internet Files\Content.IE5\WYH2ZAOM\MC900405894[1].wmf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1979712" y="1484784"/>
                <a:ext cx="1073150" cy="1069975"/>
              </a:xfrm>
              <a:prstGeom prst="rect">
                <a:avLst/>
              </a:prstGeom>
              <a:noFill/>
            </p:spPr>
          </p:pic>
          <p:pic>
            <p:nvPicPr>
              <p:cNvPr id="62" name="Obrázek 61" descr="C:\Documents and Settings\MojePC\Local Settings\Temporary Internet Files\Content.IE5\WYH2ZAOM\MC900440395[1].png"/>
              <p:cNvPicPr/>
              <p:nvPr/>
            </p:nvPicPr>
            <p:blipFill>
              <a:blip r:embed="rId8" cstate="print"/>
              <a:srcRect/>
              <a:stretch>
                <a:fillRect/>
              </a:stretch>
            </p:blipFill>
            <p:spPr bwMode="auto">
              <a:xfrm>
                <a:off x="1475656" y="2132856"/>
                <a:ext cx="1080120" cy="8313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75" name="TextovéPole 74"/>
            <p:cNvSpPr txBox="1"/>
            <p:nvPr/>
          </p:nvSpPr>
          <p:spPr>
            <a:xfrm>
              <a:off x="1619672" y="170080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179512" y="5417840"/>
            <a:ext cx="1346448" cy="1440160"/>
            <a:chOff x="179512" y="5417840"/>
            <a:chExt cx="1346448" cy="1440160"/>
          </a:xfrm>
        </p:grpSpPr>
        <p:grpSp>
          <p:nvGrpSpPr>
            <p:cNvPr id="56" name="Skupina 55"/>
            <p:cNvGrpSpPr/>
            <p:nvPr/>
          </p:nvGrpSpPr>
          <p:grpSpPr>
            <a:xfrm>
              <a:off x="179512" y="5417840"/>
              <a:ext cx="1346448" cy="1440160"/>
              <a:chOff x="395536" y="5085184"/>
              <a:chExt cx="1346448" cy="1440160"/>
            </a:xfrm>
          </p:grpSpPr>
          <p:pic>
            <p:nvPicPr>
              <p:cNvPr id="1044" name="Picture 20" descr="C:\Documents and Settings\MojePC\Local Settings\Temporary Internet Files\Content.IE5\13WY9HJ7\MC900440643[1].wmf"/>
              <p:cNvPicPr>
                <a:picLocks noChangeAspect="1" noChangeArrowheads="1"/>
              </p:cNvPicPr>
              <p:nvPr/>
            </p:nvPicPr>
            <p:blipFill>
              <a:blip r:embed="rId9" cstate="print"/>
              <a:srcRect/>
              <a:stretch>
                <a:fillRect/>
              </a:stretch>
            </p:blipFill>
            <p:spPr bwMode="auto">
              <a:xfrm>
                <a:off x="755576" y="5085184"/>
                <a:ext cx="986408" cy="986408"/>
              </a:xfrm>
              <a:prstGeom prst="rect">
                <a:avLst/>
              </a:prstGeom>
              <a:noFill/>
            </p:spPr>
          </p:pic>
          <p:pic>
            <p:nvPicPr>
              <p:cNvPr id="43" name="Obrázek 42" descr="C:\Documents and Settings\MojePC\Local Settings\Temporary Internet Files\Content.IE5\4B7DHRYK\MC900343957[1].wmf"/>
              <p:cNvPicPr/>
              <p:nvPr/>
            </p:nvPicPr>
            <p:blipFill>
              <a:blip r:embed="rId10" cstate="print"/>
              <a:srcRect/>
              <a:stretch>
                <a:fillRect/>
              </a:stretch>
            </p:blipFill>
            <p:spPr bwMode="auto">
              <a:xfrm>
                <a:off x="395536" y="5661248"/>
                <a:ext cx="864096" cy="86409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77" name="TextovéPole 76"/>
            <p:cNvSpPr txBox="1"/>
            <p:nvPr/>
          </p:nvSpPr>
          <p:spPr>
            <a:xfrm>
              <a:off x="179512" y="5589240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2483768" y="3645024"/>
            <a:ext cx="1533327" cy="1342653"/>
            <a:chOff x="2483768" y="3645024"/>
            <a:chExt cx="1533327" cy="1342653"/>
          </a:xfrm>
        </p:grpSpPr>
        <p:grpSp>
          <p:nvGrpSpPr>
            <p:cNvPr id="61" name="Skupina 60"/>
            <p:cNvGrpSpPr/>
            <p:nvPr/>
          </p:nvGrpSpPr>
          <p:grpSpPr>
            <a:xfrm>
              <a:off x="2483768" y="3861048"/>
              <a:ext cx="1533327" cy="1126629"/>
              <a:chOff x="2987824" y="3861048"/>
              <a:chExt cx="1533327" cy="1126629"/>
            </a:xfrm>
          </p:grpSpPr>
          <p:pic>
            <p:nvPicPr>
              <p:cNvPr id="1046" name="Picture 22" descr="C:\Documents and Settings\MojePC\Local Settings\Temporary Internet Files\Content.IE5\4B7DHRYK\MC900429689[1].wmf"/>
              <p:cNvPicPr>
                <a:picLocks noChangeAspect="1" noChangeArrowheads="1"/>
              </p:cNvPicPr>
              <p:nvPr/>
            </p:nvPicPr>
            <p:blipFill>
              <a:blip r:embed="rId11" cstate="print"/>
              <a:srcRect/>
              <a:stretch>
                <a:fillRect/>
              </a:stretch>
            </p:blipFill>
            <p:spPr bwMode="auto">
              <a:xfrm>
                <a:off x="3131840" y="3933056"/>
                <a:ext cx="1389311" cy="1041407"/>
              </a:xfrm>
              <a:prstGeom prst="rect">
                <a:avLst/>
              </a:prstGeom>
              <a:noFill/>
            </p:spPr>
          </p:pic>
          <p:grpSp>
            <p:nvGrpSpPr>
              <p:cNvPr id="60" name="Skupina 59"/>
              <p:cNvGrpSpPr/>
              <p:nvPr/>
            </p:nvGrpSpPr>
            <p:grpSpPr>
              <a:xfrm>
                <a:off x="2987824" y="3861048"/>
                <a:ext cx="1008112" cy="1126629"/>
                <a:chOff x="1835696" y="4077072"/>
                <a:chExt cx="872480" cy="982613"/>
              </a:xfrm>
              <a:scene3d>
                <a:camera prst="orthographicFront">
                  <a:rot lat="0" lon="300000" rev="0"/>
                </a:camera>
                <a:lightRig rig="threePt" dir="t"/>
              </a:scene3d>
            </p:grpSpPr>
            <p:pic>
              <p:nvPicPr>
                <p:cNvPr id="58" name="Obrázek 57" descr="C:\Documents and Settings\MojePC\Local Settings\Temporary Internet Files\Content.IE5\13WY9HJ7\MC900012864[1].wmf"/>
                <p:cNvPicPr/>
                <p:nvPr/>
              </p:nvPicPr>
              <p:blipFill>
                <a:blip r:embed="rId6" cstate="print"/>
                <a:srcRect/>
                <a:stretch>
                  <a:fillRect/>
                </a:stretch>
              </p:blipFill>
              <p:spPr bwMode="auto">
                <a:xfrm>
                  <a:off x="1835696" y="4077072"/>
                  <a:ext cx="720080" cy="83021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9" name="Obrázek 58" descr="C:\Documents and Settings\MojePC\Local Settings\Temporary Internet Files\Content.IE5\13WY9HJ7\MC900012864[1].wmf"/>
                <p:cNvPicPr/>
                <p:nvPr/>
              </p:nvPicPr>
              <p:blipFill>
                <a:blip r:embed="rId6" cstate="print"/>
                <a:srcRect/>
                <a:stretch>
                  <a:fillRect/>
                </a:stretch>
              </p:blipFill>
              <p:spPr bwMode="auto">
                <a:xfrm>
                  <a:off x="1988096" y="4229472"/>
                  <a:ext cx="720080" cy="83021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78" name="TextovéPole 77"/>
            <p:cNvSpPr txBox="1"/>
            <p:nvPr/>
          </p:nvSpPr>
          <p:spPr>
            <a:xfrm>
              <a:off x="3059832" y="3645024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2339752" y="5229200"/>
            <a:ext cx="1169095" cy="1628800"/>
            <a:chOff x="2339752" y="5229200"/>
            <a:chExt cx="1169095" cy="1628800"/>
          </a:xfrm>
        </p:grpSpPr>
        <p:grpSp>
          <p:nvGrpSpPr>
            <p:cNvPr id="54" name="Skupina 53"/>
            <p:cNvGrpSpPr/>
            <p:nvPr/>
          </p:nvGrpSpPr>
          <p:grpSpPr>
            <a:xfrm>
              <a:off x="2339752" y="5373216"/>
              <a:ext cx="1169095" cy="1484784"/>
              <a:chOff x="2339752" y="5373216"/>
              <a:chExt cx="1169095" cy="1484784"/>
            </a:xfrm>
          </p:grpSpPr>
          <p:pic>
            <p:nvPicPr>
              <p:cNvPr id="1053" name="Picture 29" descr="C:\Documents and Settings\MojePC\Local Settings\Temporary Internet Files\Content.IE5\WYH2ZAOM\MC900415808[1].wmf"/>
              <p:cNvPicPr>
                <a:picLocks noChangeAspect="1" noChangeArrowheads="1"/>
              </p:cNvPicPr>
              <p:nvPr/>
            </p:nvPicPr>
            <p:blipFill>
              <a:blip r:embed="rId12" cstate="print"/>
              <a:srcRect/>
              <a:stretch>
                <a:fillRect/>
              </a:stretch>
            </p:blipFill>
            <p:spPr bwMode="auto">
              <a:xfrm>
                <a:off x="2555776" y="5373216"/>
                <a:ext cx="953071" cy="1107623"/>
              </a:xfrm>
              <a:prstGeom prst="rect">
                <a:avLst/>
              </a:prstGeom>
              <a:noFill/>
            </p:spPr>
          </p:pic>
          <p:pic>
            <p:nvPicPr>
              <p:cNvPr id="51" name="Obrázek 50" descr="C:\Documents and Settings\MojePC\Local Settings\Temporary Internet Files\Content.IE5\W52L1WE1\MC900423169[1].wmf"/>
              <p:cNvPicPr/>
              <p:nvPr/>
            </p:nvPicPr>
            <p:blipFill>
              <a:blip r:embed="rId13" cstate="print"/>
              <a:srcRect/>
              <a:stretch>
                <a:fillRect/>
              </a:stretch>
            </p:blipFill>
            <p:spPr bwMode="auto">
              <a:xfrm>
                <a:off x="2555776" y="6165304"/>
                <a:ext cx="576064" cy="4854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055" name="Picture 31" descr="C:\Documents and Settings\MojePC\Local Settings\Temporary Internet Files\Content.IE5\13WY9HJ7\MC900428115[1].wmf"/>
              <p:cNvPicPr>
                <a:picLocks noChangeAspect="1" noChangeArrowheads="1"/>
              </p:cNvPicPr>
              <p:nvPr/>
            </p:nvPicPr>
            <p:blipFill>
              <a:blip r:embed="rId14" cstate="print"/>
              <a:srcRect/>
              <a:stretch>
                <a:fillRect/>
              </a:stretch>
            </p:blipFill>
            <p:spPr bwMode="auto">
              <a:xfrm>
                <a:off x="2915816" y="6311895"/>
                <a:ext cx="573410" cy="546105"/>
              </a:xfrm>
              <a:prstGeom prst="rect">
                <a:avLst/>
              </a:prstGeom>
              <a:noFill/>
            </p:spPr>
          </p:pic>
          <p:pic>
            <p:nvPicPr>
              <p:cNvPr id="1056" name="Picture 32" descr="C:\Documents and Settings\MojePC\Local Settings\Temporary Internet Files\Content.IE5\WYH2ZAOM\MC900423840[1].wmf"/>
              <p:cNvPicPr>
                <a:picLocks noChangeAspect="1" noChangeArrowheads="1"/>
              </p:cNvPicPr>
              <p:nvPr/>
            </p:nvPicPr>
            <p:blipFill>
              <a:blip r:embed="rId15" cstate="print"/>
              <a:srcRect/>
              <a:stretch>
                <a:fillRect/>
              </a:stretch>
            </p:blipFill>
            <p:spPr bwMode="auto">
              <a:xfrm>
                <a:off x="2339752" y="5877272"/>
                <a:ext cx="453288" cy="474477"/>
              </a:xfrm>
              <a:prstGeom prst="rect">
                <a:avLst/>
              </a:prstGeom>
              <a:noFill/>
            </p:spPr>
          </p:pic>
        </p:grpSp>
        <p:sp>
          <p:nvSpPr>
            <p:cNvPr id="79" name="TextovéPole 78"/>
            <p:cNvSpPr txBox="1"/>
            <p:nvPr/>
          </p:nvSpPr>
          <p:spPr>
            <a:xfrm>
              <a:off x="2339752" y="5229200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4355976" y="5301208"/>
            <a:ext cx="1513903" cy="1336390"/>
            <a:chOff x="4355976" y="5301208"/>
            <a:chExt cx="1513903" cy="1336390"/>
          </a:xfrm>
        </p:grpSpPr>
        <p:pic>
          <p:nvPicPr>
            <p:cNvPr id="1035" name="Picture 11" descr="C:\Documents and Settings\MojePC\Local Settings\Temporary Internet Files\Content.IE5\4B7DHRYK\MC900234585[1].wmf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4572000" y="5301208"/>
              <a:ext cx="1297879" cy="1336390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4355976" y="5373216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71" name="TextovéPole 70"/>
          <p:cNvSpPr txBox="1"/>
          <p:nvPr/>
        </p:nvSpPr>
        <p:spPr>
          <a:xfrm rot="20625476">
            <a:off x="3238968" y="5710659"/>
            <a:ext cx="981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Nelly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6" grpId="0"/>
      <p:bldP spid="11" grpId="0"/>
      <p:bldP spid="13" grpId="0"/>
      <p:bldP spid="14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52" grpId="0"/>
      <p:bldP spid="7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28"/>
          <p:cNvSpPr txBox="1">
            <a:spLocks/>
          </p:cNvSpPr>
          <p:nvPr/>
        </p:nvSpPr>
        <p:spPr>
          <a:xfrm>
            <a:off x="1979712" y="0"/>
            <a:ext cx="396044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</a:t>
            </a:r>
            <a:r>
              <a:rPr kumimoji="0" lang="cs-CZ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57301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Jane</a:t>
            </a:r>
            <a:r>
              <a:rPr lang="en-GB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is fond of collecting badges.</a:t>
            </a:r>
            <a:endParaRPr lang="en-GB" sz="2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1484784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Kate</a:t>
            </a:r>
            <a:r>
              <a:rPr lang="en-GB" sz="2800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 is fond of collecting coins.</a:t>
            </a:r>
            <a:endParaRPr lang="en-GB" sz="2800" dirty="0">
              <a:solidFill>
                <a:srgbClr val="0099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445224"/>
            <a:ext cx="2987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Nelly</a:t>
            </a:r>
            <a:r>
              <a:rPr lang="en-GB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is fond of collecting stickers.</a:t>
            </a:r>
            <a:endParaRPr lang="en-GB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1" name="Skupina 60"/>
          <p:cNvGrpSpPr/>
          <p:nvPr/>
        </p:nvGrpSpPr>
        <p:grpSpPr>
          <a:xfrm>
            <a:off x="883570" y="1412776"/>
            <a:ext cx="2025276" cy="1479426"/>
            <a:chOff x="883570" y="1412776"/>
            <a:chExt cx="2025276" cy="1479426"/>
          </a:xfrm>
        </p:grpSpPr>
        <p:sp>
          <p:nvSpPr>
            <p:cNvPr id="69" name="TextovéPole 68"/>
            <p:cNvSpPr txBox="1"/>
            <p:nvPr/>
          </p:nvSpPr>
          <p:spPr>
            <a:xfrm rot="20625476">
              <a:off x="883570" y="1882802"/>
              <a:ext cx="86113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 smtClean="0">
                  <a:latin typeface="Times New Roman" pitchFamily="18" charset="0"/>
                  <a:cs typeface="Times New Roman" pitchFamily="18" charset="0"/>
                </a:rPr>
                <a:t>Kate</a:t>
              </a:r>
              <a:endParaRPr lang="en-GB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0" name="Skupina 75"/>
            <p:cNvGrpSpPr/>
            <p:nvPr/>
          </p:nvGrpSpPr>
          <p:grpSpPr>
            <a:xfrm>
              <a:off x="1331640" y="1412776"/>
              <a:ext cx="1577206" cy="1479426"/>
              <a:chOff x="1331640" y="1700808"/>
              <a:chExt cx="1577206" cy="1479426"/>
            </a:xfrm>
          </p:grpSpPr>
          <p:grpSp>
            <p:nvGrpSpPr>
              <p:cNvPr id="12" name="Skupina 62"/>
              <p:cNvGrpSpPr/>
              <p:nvPr/>
            </p:nvGrpSpPr>
            <p:grpSpPr>
              <a:xfrm>
                <a:off x="1331640" y="1700808"/>
                <a:ext cx="1577206" cy="1479426"/>
                <a:chOff x="1475656" y="1484784"/>
                <a:chExt cx="1577206" cy="1479426"/>
              </a:xfrm>
            </p:grpSpPr>
            <p:pic>
              <p:nvPicPr>
                <p:cNvPr id="1028" name="Picture 4" descr="C:\Documents and Settings\MojePC\Local Settings\Temporary Internet Files\Content.IE5\WYH2ZAOM\MC900405894[1].wmf"/>
                <p:cNvPicPr>
                  <a:picLocks noChangeAspect="1" noChangeArrowheads="1"/>
                </p:cNvPicPr>
                <p:nvPr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1979712" y="1484784"/>
                  <a:ext cx="1073150" cy="1069975"/>
                </a:xfrm>
                <a:prstGeom prst="rect">
                  <a:avLst/>
                </a:prstGeom>
                <a:noFill/>
              </p:spPr>
            </p:pic>
            <p:pic>
              <p:nvPicPr>
                <p:cNvPr id="62" name="Obrázek 61" descr="C:\Documents and Settings\MojePC\Local Settings\Temporary Internet Files\Content.IE5\WYH2ZAOM\MC900440395[1].png"/>
                <p:cNvPicPr/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1475656" y="2132856"/>
                  <a:ext cx="1080120" cy="831354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sp>
            <p:nvSpPr>
              <p:cNvPr id="75" name="TextovéPole 74"/>
              <p:cNvSpPr txBox="1"/>
              <p:nvPr/>
            </p:nvSpPr>
            <p:spPr>
              <a:xfrm>
                <a:off x="1619672" y="1700808"/>
                <a:ext cx="3385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63" name="Skupina 62"/>
          <p:cNvGrpSpPr/>
          <p:nvPr/>
        </p:nvGrpSpPr>
        <p:grpSpPr>
          <a:xfrm>
            <a:off x="2915816" y="3356992"/>
            <a:ext cx="2316978" cy="1342653"/>
            <a:chOff x="2483768" y="3645024"/>
            <a:chExt cx="2316978" cy="1342653"/>
          </a:xfrm>
        </p:grpSpPr>
        <p:sp>
          <p:nvSpPr>
            <p:cNvPr id="70" name="TextovéPole 69"/>
            <p:cNvSpPr txBox="1"/>
            <p:nvPr/>
          </p:nvSpPr>
          <p:spPr>
            <a:xfrm rot="1546312">
              <a:off x="3979687" y="4328037"/>
              <a:ext cx="82105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 smtClean="0">
                  <a:latin typeface="Times New Roman" pitchFamily="18" charset="0"/>
                  <a:cs typeface="Times New Roman" pitchFamily="18" charset="0"/>
                </a:rPr>
                <a:t>Jane</a:t>
              </a:r>
              <a:endParaRPr lang="en-GB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8" name="Skupina 89"/>
            <p:cNvGrpSpPr/>
            <p:nvPr/>
          </p:nvGrpSpPr>
          <p:grpSpPr>
            <a:xfrm>
              <a:off x="2483768" y="3645024"/>
              <a:ext cx="1533327" cy="1342653"/>
              <a:chOff x="2483768" y="3645024"/>
              <a:chExt cx="1533327" cy="1342653"/>
            </a:xfrm>
          </p:grpSpPr>
          <p:grpSp>
            <p:nvGrpSpPr>
              <p:cNvPr id="19" name="Skupina 60"/>
              <p:cNvGrpSpPr/>
              <p:nvPr/>
            </p:nvGrpSpPr>
            <p:grpSpPr>
              <a:xfrm>
                <a:off x="2483768" y="3861048"/>
                <a:ext cx="1533327" cy="1126629"/>
                <a:chOff x="2987824" y="3861048"/>
                <a:chExt cx="1533327" cy="1126629"/>
              </a:xfrm>
            </p:grpSpPr>
            <p:pic>
              <p:nvPicPr>
                <p:cNvPr id="1046" name="Picture 22" descr="C:\Documents and Settings\MojePC\Local Settings\Temporary Internet Files\Content.IE5\4B7DHRYK\MC900429689[1].wmf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3131840" y="3933056"/>
                  <a:ext cx="1389311" cy="1041407"/>
                </a:xfrm>
                <a:prstGeom prst="rect">
                  <a:avLst/>
                </a:prstGeom>
                <a:noFill/>
              </p:spPr>
            </p:pic>
            <p:grpSp>
              <p:nvGrpSpPr>
                <p:cNvPr id="20" name="Skupina 59"/>
                <p:cNvGrpSpPr/>
                <p:nvPr/>
              </p:nvGrpSpPr>
              <p:grpSpPr>
                <a:xfrm>
                  <a:off x="2987824" y="3861048"/>
                  <a:ext cx="1008112" cy="1126629"/>
                  <a:chOff x="1835696" y="4077072"/>
                  <a:chExt cx="872480" cy="982613"/>
                </a:xfrm>
                <a:scene3d>
                  <a:camera prst="orthographicFront">
                    <a:rot lat="0" lon="300000" rev="0"/>
                  </a:camera>
                  <a:lightRig rig="threePt" dir="t"/>
                </a:scene3d>
              </p:grpSpPr>
              <p:pic>
                <p:nvPicPr>
                  <p:cNvPr id="58" name="Obrázek 57" descr="C:\Documents and Settings\MojePC\Local Settings\Temporary Internet Files\Content.IE5\13WY9HJ7\MC900012864[1].wmf"/>
                  <p:cNvPicPr/>
                  <p:nvPr/>
                </p:nvPicPr>
                <p:blipFill>
                  <a:blip r:embed="rId5" cstate="print"/>
                  <a:srcRect/>
                  <a:stretch>
                    <a:fillRect/>
                  </a:stretch>
                </p:blipFill>
                <p:spPr bwMode="auto">
                  <a:xfrm>
                    <a:off x="1835696" y="4077072"/>
                    <a:ext cx="720080" cy="830213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pic>
                <p:nvPicPr>
                  <p:cNvPr id="59" name="Obrázek 58" descr="C:\Documents and Settings\MojePC\Local Settings\Temporary Internet Files\Content.IE5\13WY9HJ7\MC900012864[1].wmf"/>
                  <p:cNvPicPr/>
                  <p:nvPr/>
                </p:nvPicPr>
                <p:blipFill>
                  <a:blip r:embed="rId5" cstate="print"/>
                  <a:srcRect/>
                  <a:stretch>
                    <a:fillRect/>
                  </a:stretch>
                </p:blipFill>
                <p:spPr bwMode="auto">
                  <a:xfrm>
                    <a:off x="1988096" y="4229472"/>
                    <a:ext cx="720080" cy="830213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</p:grpSp>
          <p:sp>
            <p:nvSpPr>
              <p:cNvPr id="78" name="TextovéPole 77"/>
              <p:cNvSpPr txBox="1"/>
              <p:nvPr/>
            </p:nvSpPr>
            <p:spPr>
              <a:xfrm>
                <a:off x="3059832" y="3645024"/>
                <a:ext cx="3385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73" name="Skupina 72"/>
          <p:cNvGrpSpPr/>
          <p:nvPr/>
        </p:nvGrpSpPr>
        <p:grpSpPr>
          <a:xfrm>
            <a:off x="827584" y="5085184"/>
            <a:ext cx="1880575" cy="1628800"/>
            <a:chOff x="2339752" y="5229200"/>
            <a:chExt cx="1880575" cy="1628800"/>
          </a:xfrm>
        </p:grpSpPr>
        <p:grpSp>
          <p:nvGrpSpPr>
            <p:cNvPr id="21" name="Skupina 88"/>
            <p:cNvGrpSpPr/>
            <p:nvPr/>
          </p:nvGrpSpPr>
          <p:grpSpPr>
            <a:xfrm>
              <a:off x="2339752" y="5229200"/>
              <a:ext cx="1169095" cy="1628800"/>
              <a:chOff x="2339752" y="5229200"/>
              <a:chExt cx="1169095" cy="1628800"/>
            </a:xfrm>
          </p:grpSpPr>
          <p:grpSp>
            <p:nvGrpSpPr>
              <p:cNvPr id="22" name="Skupina 53"/>
              <p:cNvGrpSpPr/>
              <p:nvPr/>
            </p:nvGrpSpPr>
            <p:grpSpPr>
              <a:xfrm>
                <a:off x="2339752" y="5373216"/>
                <a:ext cx="1169095" cy="1484784"/>
                <a:chOff x="2339752" y="5373216"/>
                <a:chExt cx="1169095" cy="1484784"/>
              </a:xfrm>
            </p:grpSpPr>
            <p:pic>
              <p:nvPicPr>
                <p:cNvPr id="1053" name="Picture 29" descr="C:\Documents and Settings\MojePC\Local Settings\Temporary Internet Files\Content.IE5\WYH2ZAOM\MC900415808[1].wmf"/>
                <p:cNvPicPr>
                  <a:picLocks noChangeAspect="1" noChangeArrowheads="1"/>
                </p:cNvPicPr>
                <p:nvPr/>
              </p:nvPicPr>
              <p:blipFill>
                <a:blip r:embed="rId6" cstate="print"/>
                <a:srcRect/>
                <a:stretch>
                  <a:fillRect/>
                </a:stretch>
              </p:blipFill>
              <p:spPr bwMode="auto">
                <a:xfrm>
                  <a:off x="2555776" y="5373216"/>
                  <a:ext cx="953071" cy="1107623"/>
                </a:xfrm>
                <a:prstGeom prst="rect">
                  <a:avLst/>
                </a:prstGeom>
                <a:noFill/>
              </p:spPr>
            </p:pic>
            <p:pic>
              <p:nvPicPr>
                <p:cNvPr id="51" name="Obrázek 50" descr="C:\Documents and Settings\MojePC\Local Settings\Temporary Internet Files\Content.IE5\W52L1WE1\MC900423169[1].wmf"/>
                <p:cNvPicPr/>
                <p:nvPr/>
              </p:nvPicPr>
              <p:blipFill>
                <a:blip r:embed="rId7" cstate="print"/>
                <a:srcRect/>
                <a:stretch>
                  <a:fillRect/>
                </a:stretch>
              </p:blipFill>
              <p:spPr bwMode="auto">
                <a:xfrm>
                  <a:off x="2555776" y="6165304"/>
                  <a:ext cx="576064" cy="485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5" name="Picture 31" descr="C:\Documents and Settings\MojePC\Local Settings\Temporary Internet Files\Content.IE5\13WY9HJ7\MC900428115[1].wmf"/>
                <p:cNvPicPr>
                  <a:picLocks noChangeAspect="1" noChangeArrowheads="1"/>
                </p:cNvPicPr>
                <p:nvPr/>
              </p:nvPicPr>
              <p:blipFill>
                <a:blip r:embed="rId8" cstate="print"/>
                <a:srcRect/>
                <a:stretch>
                  <a:fillRect/>
                </a:stretch>
              </p:blipFill>
              <p:spPr bwMode="auto">
                <a:xfrm>
                  <a:off x="2915816" y="6311895"/>
                  <a:ext cx="573410" cy="546105"/>
                </a:xfrm>
                <a:prstGeom prst="rect">
                  <a:avLst/>
                </a:prstGeom>
                <a:noFill/>
              </p:spPr>
            </p:pic>
            <p:pic>
              <p:nvPicPr>
                <p:cNvPr id="1056" name="Picture 32" descr="C:\Documents and Settings\MojePC\Local Settings\Temporary Internet Files\Content.IE5\WYH2ZAOM\MC900423840[1].wmf"/>
                <p:cNvPicPr>
                  <a:picLocks noChangeAspect="1" noChangeArrowheads="1"/>
                </p:cNvPicPr>
                <p:nvPr/>
              </p:nvPicPr>
              <p:blipFill>
                <a:blip r:embed="rId9" cstate="print"/>
                <a:srcRect/>
                <a:stretch>
                  <a:fillRect/>
                </a:stretch>
              </p:blipFill>
              <p:spPr bwMode="auto">
                <a:xfrm>
                  <a:off x="2339752" y="5877272"/>
                  <a:ext cx="453288" cy="474477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79" name="TextovéPole 78"/>
              <p:cNvSpPr txBox="1"/>
              <p:nvPr/>
            </p:nvSpPr>
            <p:spPr>
              <a:xfrm>
                <a:off x="2339752" y="5229200"/>
                <a:ext cx="3385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7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71" name="TextovéPole 70"/>
            <p:cNvSpPr txBox="1"/>
            <p:nvPr/>
          </p:nvSpPr>
          <p:spPr>
            <a:xfrm rot="20625476">
              <a:off x="3238968" y="5710659"/>
              <a:ext cx="98135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 smtClean="0">
                  <a:latin typeface="Times New Roman" pitchFamily="18" charset="0"/>
                  <a:cs typeface="Times New Roman" pitchFamily="18" charset="0"/>
                </a:rPr>
                <a:t>Nelly</a:t>
              </a:r>
              <a:endParaRPr lang="en-GB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1" grpId="0"/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 txBox="1">
            <a:spLocks noGrp="1"/>
          </p:cNvSpPr>
          <p:nvPr>
            <p:ph type="title"/>
          </p:nvPr>
        </p:nvSpPr>
        <p:spPr>
          <a:xfrm>
            <a:off x="2195736" y="404664"/>
            <a:ext cx="4042792" cy="10129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words.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38" name="Picture 14" descr="C:\Documents and Settings\MojePC\Local Settings\Temporary Internet Files\Content.IE5\13WY9HJ7\MC90044067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517232"/>
            <a:ext cx="792087" cy="792087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1979712" y="2060848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Bob is fond of ………… 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198884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collecting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0072" y="256490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collection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393305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collecting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35896" y="573325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collection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52120" y="206084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stamps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07704" y="2636912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He has got quite a 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 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9" name="Picture 15" descr="C:\Documents and Settings\MojePC\Local Settings\Temporary Internet Files\Content.IE5\WYH2ZAOM\MC9004405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060848"/>
            <a:ext cx="1028270" cy="102827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6876256" y="20608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" name="Obrázek 26" descr="C:\Documents and Settings\MojePC\Local Settings\Temporary Internet Files\Content.IE5\4B7DHRYK\MC900343957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844824"/>
            <a:ext cx="1296144" cy="9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/>
          <p:nvPr/>
        </p:nvSpPr>
        <p:spPr>
          <a:xfrm>
            <a:off x="683568" y="4005064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James and Mark are fond of ………… 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43608" y="580526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Ann has got a 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………...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6444208" y="3789040"/>
            <a:ext cx="1600555" cy="1047023"/>
            <a:chOff x="1403648" y="4941168"/>
            <a:chExt cx="1600555" cy="1047023"/>
          </a:xfrm>
        </p:grpSpPr>
        <p:pic>
          <p:nvPicPr>
            <p:cNvPr id="30" name="Obrázek 29" descr="C:\Documents and Settings\MojePC\Local Settings\Temporary Internet Files\Content.IE5\4B7DHRYK\MC900034424[1].wmf"/>
            <p:cNvPicPr/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728214">
              <a:off x="1636051" y="5001963"/>
              <a:ext cx="1368152" cy="9862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" name="Picture 3" descr="C:\Documents and Settings\MojePC\Local Settings\Temporary Internet Files\Content.IE5\WYH2ZAOM\MC900318698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403648" y="4941168"/>
              <a:ext cx="791452" cy="950988"/>
            </a:xfrm>
            <a:prstGeom prst="rect">
              <a:avLst/>
            </a:prstGeom>
            <a:noFill/>
          </p:spPr>
        </p:pic>
      </p:grpSp>
      <p:sp>
        <p:nvSpPr>
          <p:cNvPr id="33" name="TextovéPole 32"/>
          <p:cNvSpPr txBox="1"/>
          <p:nvPr/>
        </p:nvSpPr>
        <p:spPr>
          <a:xfrm>
            <a:off x="6372200" y="40050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hockey cards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244408" y="40050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0" name="Skupina 39"/>
          <p:cNvGrpSpPr/>
          <p:nvPr/>
        </p:nvGrpSpPr>
        <p:grpSpPr>
          <a:xfrm>
            <a:off x="1475656" y="4437112"/>
            <a:ext cx="1152128" cy="580065"/>
            <a:chOff x="1475656" y="4653136"/>
            <a:chExt cx="1152128" cy="580065"/>
          </a:xfrm>
        </p:grpSpPr>
        <p:pic>
          <p:nvPicPr>
            <p:cNvPr id="1035" name="Picture 11" descr="C:\Documents and Settings\MojePC\Local Settings\Temporary Internet Files\Content.IE5\WYH2ZAOM\MC900440571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475656" y="4653136"/>
              <a:ext cx="576064" cy="576064"/>
            </a:xfrm>
            <a:prstGeom prst="rect">
              <a:avLst/>
            </a:prstGeom>
            <a:noFill/>
          </p:spPr>
        </p:pic>
        <p:pic>
          <p:nvPicPr>
            <p:cNvPr id="1040" name="Picture 16" descr="C:\Documents and Settings\MojePC\Local Settings\Temporary Internet Files\Content.IE5\4B7DHRYK\MC900440651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051720" y="4653136"/>
              <a:ext cx="576064" cy="580065"/>
            </a:xfrm>
            <a:prstGeom prst="rect">
              <a:avLst/>
            </a:prstGeom>
            <a:noFill/>
          </p:spPr>
        </p:pic>
      </p:grpSp>
      <p:sp>
        <p:nvSpPr>
          <p:cNvPr id="36" name="TextovéPole 35"/>
          <p:cNvSpPr txBox="1"/>
          <p:nvPr/>
        </p:nvSpPr>
        <p:spPr>
          <a:xfrm>
            <a:off x="5220072" y="580526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of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36" descr="C:\Documents and Settings\MojePC\Local Settings\Temporary Internet Files\Content.IE5\WYH2ZAOM\MC900440395[1].pn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5589240"/>
            <a:ext cx="864096" cy="831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ovéPole 37"/>
          <p:cNvSpPr txBox="1"/>
          <p:nvPr/>
        </p:nvSpPr>
        <p:spPr>
          <a:xfrm>
            <a:off x="6804248" y="58052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96136" y="580526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coins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6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28" grpId="0"/>
      <p:bldP spid="29" grpId="0"/>
      <p:bldP spid="33" grpId="0"/>
      <p:bldP spid="34" grpId="0"/>
      <p:bldP spid="36" grpId="0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„sbírka / sbírání“.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132856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čtvrtý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2375</TotalTime>
  <Words>243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Snímek 2</vt:lpstr>
      <vt:lpstr>Snímek 3</vt:lpstr>
      <vt:lpstr>Snímek 4</vt:lpstr>
      <vt:lpstr>Snímek 5</vt:lpstr>
      <vt:lpstr>Say the words.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166</cp:revision>
  <dcterms:created xsi:type="dcterms:W3CDTF">2011-11-27T20:03:46Z</dcterms:created>
  <dcterms:modified xsi:type="dcterms:W3CDTF">2012-11-20T20:22:53Z</dcterms:modified>
</cp:coreProperties>
</file>