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4" r:id="rId3"/>
    <p:sldId id="273" r:id="rId4"/>
    <p:sldId id="274" r:id="rId5"/>
    <p:sldId id="272" r:id="rId6"/>
    <p:sldId id="276" r:id="rId7"/>
    <p:sldId id="27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993300"/>
    <a:srgbClr val="990000"/>
    <a:srgbClr val="663300"/>
    <a:srgbClr val="003300"/>
    <a:srgbClr val="0000FF"/>
    <a:srgbClr val="800000"/>
    <a:srgbClr val="0099FF"/>
    <a:srgbClr val="FF00FF"/>
    <a:srgbClr val="9BF7A4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FC396-AABC-410A-902B-120773719644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04624-323E-497D-8EFE-336D170B0E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7.wmf"/><Relationship Id="rId7" Type="http://schemas.openxmlformats.org/officeDocument/2006/relationships/image" Target="../media/image9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7.wmf"/><Relationship Id="rId7" Type="http://schemas.openxmlformats.org/officeDocument/2006/relationships/image" Target="../media/image9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– slovní zásoba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VY_32_INOVACE_27_Hračky 2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3995936" y="1052736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 rot="2846510">
            <a:off x="1732916" y="1968179"/>
            <a:ext cx="1688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teddy bear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4005064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doll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247427">
            <a:off x="4421045" y="4593868"/>
            <a:ext cx="922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pram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41" name="Picture 17" descr="C:\Documents and Settings\MojePC\Local Settings\Temporary Internet Files\Content.IE5\4B7DHRYK\MC900355711[1].wmf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 rot="20132732">
            <a:off x="834510" y="3791486"/>
            <a:ext cx="1145596" cy="202116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46" name="Picture 22" descr="C:\Documents and Settings\MojePC\Local Settings\Temporary Internet Files\Content.IE5\WYH2ZAOM\MC9003054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700808"/>
            <a:ext cx="1393538" cy="1581370"/>
          </a:xfrm>
          <a:prstGeom prst="rect">
            <a:avLst/>
          </a:prstGeom>
          <a:noFill/>
        </p:spPr>
      </p:pic>
      <p:pic>
        <p:nvPicPr>
          <p:cNvPr id="1053" name="Picture 29" descr="C:\Documents and Settings\MojePC\Local Settings\Temporary Internet Files\Content.IE5\WYH2ZAOM\MC9002372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797152"/>
            <a:ext cx="1921439" cy="1835052"/>
          </a:xfrm>
          <a:prstGeom prst="rect">
            <a:avLst/>
          </a:prstGeom>
          <a:noFill/>
        </p:spPr>
      </p:pic>
      <p:pic>
        <p:nvPicPr>
          <p:cNvPr id="1056" name="Picture 32" descr="C:\Documents and Settings\MojePC\Local Settings\Temporary Internet Files\Content.IE5\13WY9HJ7\MC9003842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3429000"/>
            <a:ext cx="1512168" cy="1398774"/>
          </a:xfrm>
          <a:prstGeom prst="rect">
            <a:avLst/>
          </a:prstGeom>
          <a:noFill/>
        </p:spPr>
      </p:pic>
      <p:sp>
        <p:nvSpPr>
          <p:cNvPr id="62" name="TextovéPole 61"/>
          <p:cNvSpPr txBox="1"/>
          <p:nvPr/>
        </p:nvSpPr>
        <p:spPr>
          <a:xfrm>
            <a:off x="7596336" y="4797152"/>
            <a:ext cx="702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bed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8" name="Nadpis 28"/>
          <p:cNvSpPr txBox="1">
            <a:spLocks/>
          </p:cNvSpPr>
          <p:nvPr/>
        </p:nvSpPr>
        <p:spPr>
          <a:xfrm>
            <a:off x="755576" y="188640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Toys for girls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70" name="Picture 2" descr="C:\Documents and Settings\MojePC\Local Settings\Temporary Internet Files\Content.IE5\WYH2ZAOM\MC90029985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2780928"/>
            <a:ext cx="1830629" cy="906170"/>
          </a:xfrm>
          <a:prstGeom prst="rect">
            <a:avLst/>
          </a:prstGeom>
          <a:noFill/>
        </p:spPr>
      </p:pic>
      <p:sp>
        <p:nvSpPr>
          <p:cNvPr id="71" name="TextovéPole 70"/>
          <p:cNvSpPr txBox="1"/>
          <p:nvPr/>
        </p:nvSpPr>
        <p:spPr>
          <a:xfrm>
            <a:off x="4499992" y="2276872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board game</a:t>
            </a:r>
            <a:endParaRPr lang="en-GB" sz="2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4" grpId="0"/>
      <p:bldP spid="19" grpId="0"/>
      <p:bldP spid="23" grpId="1"/>
      <p:bldP spid="62" grpId="0"/>
      <p:bldP spid="68" grpId="0"/>
      <p:bldP spid="71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2411760" y="1196752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4797152"/>
            <a:ext cx="15392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computer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5661248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knight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5536" y="2780928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lorry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1376219">
            <a:off x="6580198" y="1867290"/>
            <a:ext cx="960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plane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547664" y="4797152"/>
            <a:ext cx="998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castle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3501008"/>
            <a:ext cx="622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car</a:t>
            </a:r>
            <a:endParaRPr lang="en-GB" sz="28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4" name="Picture 10" descr="C:\Documents and Settings\MojePC\Local Settings\Temporary Internet Files\Content.IE5\13WY9HJ7\MC9004417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556792"/>
            <a:ext cx="1515616" cy="1515616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36" name="Picture 12" descr="C:\Documents and Settings\MojePC\Local Settings\Temporary Internet Files\Content.IE5\W52L1WE1\MC9003209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55890">
            <a:off x="6539716" y="1296828"/>
            <a:ext cx="1809598" cy="545897"/>
          </a:xfrm>
          <a:prstGeom prst="rect">
            <a:avLst/>
          </a:prstGeom>
          <a:noFill/>
        </p:spPr>
      </p:pic>
      <p:pic>
        <p:nvPicPr>
          <p:cNvPr id="1045" name="Picture 21" descr="C:\Documents and Settings\MojePC\Local Settings\Temporary Internet Files\Content.IE5\13WY9HJ7\MC900437083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653136"/>
            <a:ext cx="1663080" cy="1663080"/>
          </a:xfrm>
          <a:prstGeom prst="rect">
            <a:avLst/>
          </a:prstGeom>
          <a:noFill/>
        </p:spPr>
      </p:pic>
      <p:pic>
        <p:nvPicPr>
          <p:cNvPr id="1062" name="Picture 38" descr="C:\Documents and Settings\MojePC\Local Settings\Temporary Internet Files\Content.IE5\W52L1WE1\MC90036004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31640" y="5229200"/>
            <a:ext cx="1275812" cy="1274538"/>
          </a:xfrm>
          <a:prstGeom prst="rect">
            <a:avLst/>
          </a:prstGeom>
          <a:noFill/>
        </p:spPr>
      </p:pic>
      <p:sp>
        <p:nvSpPr>
          <p:cNvPr id="33" name="Nadpis 28"/>
          <p:cNvSpPr txBox="1">
            <a:spLocks/>
          </p:cNvSpPr>
          <p:nvPr/>
        </p:nvSpPr>
        <p:spPr>
          <a:xfrm>
            <a:off x="755576" y="188640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Toys for </a:t>
            </a:r>
            <a:r>
              <a:rPr kumimoji="0" lang="cs-CZ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boy</a:t>
            </a: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050" name="Picture 2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3717032"/>
            <a:ext cx="1824228" cy="1121054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WYH2ZAOM\MC900437099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2636912"/>
            <a:ext cx="1584176" cy="158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15" grpId="0"/>
      <p:bldP spid="18" grpId="0"/>
      <p:bldP spid="21" grpId="0"/>
      <p:bldP spid="22" grpId="0"/>
      <p:bldP spid="32" grpId="0"/>
      <p:bldP spid="35" grpId="0"/>
      <p:bldP spid="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Nadpis 28"/>
          <p:cNvSpPr txBox="1">
            <a:spLocks/>
          </p:cNvSpPr>
          <p:nvPr/>
        </p:nvSpPr>
        <p:spPr>
          <a:xfrm>
            <a:off x="2483768" y="620688"/>
            <a:ext cx="3528392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sng" strike="noStrike" kern="1200" cap="none" spc="0" normalizeH="0" baseline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Say the words:</a:t>
            </a:r>
            <a:endParaRPr kumimoji="0" lang="en-GB" sz="3600" b="0" i="1" u="sng" strike="noStrike" kern="1200" cap="none" spc="0" normalizeH="0" baseline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 rot="19883963">
            <a:off x="5298316" y="4872021"/>
            <a:ext cx="1950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roller-skates</a:t>
            </a:r>
            <a:endParaRPr lang="en-GB" sz="28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 rot="1162022">
            <a:off x="865165" y="2190201"/>
            <a:ext cx="17379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skateboard</a:t>
            </a:r>
            <a:endParaRPr lang="en-GB" sz="28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52320" y="2204864"/>
            <a:ext cx="763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skis</a:t>
            </a:r>
            <a:endParaRPr lang="en-GB" sz="28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475656" y="5157192"/>
            <a:ext cx="20056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>
                <a:solidFill>
                  <a:srgbClr val="663300"/>
                </a:solidFill>
                <a:latin typeface="Times New Roman" pitchFamily="18" charset="0"/>
                <a:cs typeface="Times New Roman" pitchFamily="18" charset="0"/>
              </a:rPr>
              <a:t>tennis racket</a:t>
            </a:r>
            <a:endParaRPr lang="en-GB" sz="2800" dirty="0">
              <a:solidFill>
                <a:srgbClr val="6633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8" name="Picture 14" descr="C:\Documents and Settings\MojePC\Local Settings\Temporary Internet Files\Content.IE5\WYH2ZAOM\MC9002373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501008"/>
            <a:ext cx="1800200" cy="1821305"/>
          </a:xfrm>
          <a:prstGeom prst="rect">
            <a:avLst/>
          </a:prstGeom>
          <a:noFill/>
        </p:spPr>
      </p:pic>
      <p:pic>
        <p:nvPicPr>
          <p:cNvPr id="1048" name="Picture 24" descr="C:\Documents and Settings\MojePC\Local Settings\Temporary Internet Files\Content.IE5\13WY9HJ7\MC9003523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628800"/>
            <a:ext cx="1440160" cy="953208"/>
          </a:xfrm>
          <a:prstGeom prst="rect">
            <a:avLst/>
          </a:prstGeom>
          <a:noFill/>
        </p:spPr>
      </p:pic>
      <p:pic>
        <p:nvPicPr>
          <p:cNvPr id="1059" name="Picture 35" descr="C:\Documents and Settings\MojePC\Local Settings\Temporary Internet Files\Content.IE5\W52L1WE1\MC9003536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492896"/>
            <a:ext cx="1923947" cy="1177110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</p:spPr>
      </p:pic>
      <p:pic>
        <p:nvPicPr>
          <p:cNvPr id="1061" name="Picture 37" descr="C:\Documents and Settings\MojePC\Local Settings\Temporary Internet Files\Content.IE5\4B7DHRYK\MC9002300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993224">
            <a:off x="2051720" y="4221088"/>
            <a:ext cx="1617459" cy="1131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24" grpId="0"/>
      <p:bldP spid="25" grpId="0"/>
      <p:bldP spid="29" grpId="0"/>
      <p:bldP spid="3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Write the underlined letters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08920"/>
            <a:ext cx="1263638" cy="776551"/>
          </a:xfrm>
          <a:prstGeom prst="rect">
            <a:avLst/>
          </a:prstGeom>
          <a:noFill/>
        </p:spPr>
      </p:pic>
      <p:pic>
        <p:nvPicPr>
          <p:cNvPr id="3075" name="Picture 3" descr="C:\Documents and Settings\MojePC\Local Settings\Temporary Internet Files\Content.IE5\W52L1WE1\MC9002321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924944"/>
            <a:ext cx="993448" cy="1305826"/>
          </a:xfrm>
          <a:prstGeom prst="rect">
            <a:avLst/>
          </a:prstGeom>
          <a:noFill/>
        </p:spPr>
      </p:pic>
      <p:pic>
        <p:nvPicPr>
          <p:cNvPr id="3076" name="Picture 4" descr="C:\Documents and Settings\MojePC\Local Settings\Temporary Internet Files\Content.IE5\13WY9HJ7\MC9000567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708920"/>
            <a:ext cx="1501691" cy="1142079"/>
          </a:xfrm>
          <a:prstGeom prst="rect">
            <a:avLst/>
          </a:prstGeom>
          <a:noFill/>
        </p:spPr>
      </p:pic>
      <p:pic>
        <p:nvPicPr>
          <p:cNvPr id="3081" name="Picture 9" descr="C:\Documents and Settings\MojePC\Local Settings\Temporary Internet Files\Content.IE5\WYH2ZAOM\MC9002343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924944"/>
            <a:ext cx="1512168" cy="1426818"/>
          </a:xfrm>
          <a:prstGeom prst="rect">
            <a:avLst/>
          </a:prstGeom>
          <a:noFill/>
        </p:spPr>
      </p:pic>
      <p:pic>
        <p:nvPicPr>
          <p:cNvPr id="3083" name="Picture 11" descr="C:\Documents and Settings\MojePC\Local Settings\Temporary Internet Files\Content.IE5\4B7DHRYK\MC900355711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396565">
            <a:off x="5652120" y="2564904"/>
            <a:ext cx="807869" cy="1425316"/>
          </a:xfrm>
          <a:prstGeom prst="rect">
            <a:avLst/>
          </a:prstGeom>
          <a:noFill/>
        </p:spPr>
      </p:pic>
      <p:pic>
        <p:nvPicPr>
          <p:cNvPr id="13" name="Picture 21" descr="C:\Documents and Settings\MojePC\Local Settings\Temporary Internet Files\Content.IE5\13WY9HJ7\MC90043708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3068960"/>
            <a:ext cx="1447056" cy="1447056"/>
          </a:xfrm>
          <a:prstGeom prst="rect">
            <a:avLst/>
          </a:prstGeom>
          <a:noFill/>
        </p:spPr>
      </p:pic>
      <p:pic>
        <p:nvPicPr>
          <p:cNvPr id="17" name="Picture 38" descr="C:\Documents and Settings\MojePC\Local Settings\Temporary Internet Files\Content.IE5\W52L1WE1\MC9003600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2564904"/>
            <a:ext cx="1275812" cy="127453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11560" y="213285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14908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27784" y="162880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4365104"/>
            <a:ext cx="984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2080" y="155679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76256" y="443711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0" y="1628800"/>
          <a:ext cx="1666240" cy="36576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55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 flipH="1">
            <a:off x="971600" y="155679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1187624" y="4725144"/>
          <a:ext cx="10414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7" name="TextovéPole 36"/>
          <p:cNvSpPr txBox="1"/>
          <p:nvPr/>
        </p:nvSpPr>
        <p:spPr>
          <a:xfrm flipH="1">
            <a:off x="1979712" y="465313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2339752" y="4725144"/>
          <a:ext cx="86409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216024"/>
                <a:gridCol w="216024"/>
                <a:gridCol w="21602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2771800" y="2204864"/>
          <a:ext cx="1043610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8722"/>
                <a:gridCol w="208722"/>
                <a:gridCol w="208722"/>
                <a:gridCol w="208722"/>
                <a:gridCol w="20872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" name="TextovéPole 40"/>
          <p:cNvSpPr txBox="1"/>
          <p:nvPr/>
        </p:nvSpPr>
        <p:spPr>
          <a:xfrm flipH="1">
            <a:off x="2915816" y="213285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4716016" y="4869160"/>
          <a:ext cx="1031776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57944"/>
                <a:gridCol w="257944"/>
                <a:gridCol w="257944"/>
                <a:gridCol w="25794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 flipH="1">
            <a:off x="4644008" y="479715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5508104" y="2060848"/>
          <a:ext cx="833120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 flipH="1">
            <a:off x="5652120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6444208" y="5013176"/>
          <a:ext cx="1249680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7" name="TextovéPole 46"/>
          <p:cNvSpPr txBox="1"/>
          <p:nvPr/>
        </p:nvSpPr>
        <p:spPr>
          <a:xfrm flipH="1">
            <a:off x="7236296" y="4941168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8100392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740352" y="134076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0" name="Tabulka 49"/>
          <p:cNvGraphicFramePr>
            <a:graphicFrameLocks noGrp="1"/>
          </p:cNvGraphicFramePr>
          <p:nvPr/>
        </p:nvGraphicFramePr>
        <p:xfrm>
          <a:off x="7740352" y="1988840"/>
          <a:ext cx="1249680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/>
      <p:bldP spid="21" grpId="0"/>
      <p:bldP spid="29" grpId="0"/>
      <p:bldP spid="30" grpId="0"/>
      <p:bldP spid="31" grpId="0"/>
      <p:bldP spid="32" grpId="0"/>
      <p:bldP spid="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i="1" u="sng" dirty="0" smtClean="0">
                <a:latin typeface="Times New Roman" pitchFamily="18" charset="0"/>
                <a:cs typeface="Times New Roman" pitchFamily="18" charset="0"/>
              </a:rPr>
              <a:t>Check your answers:</a:t>
            </a:r>
            <a:endParaRPr lang="en-GB" sz="4000" i="1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708920"/>
            <a:ext cx="1263638" cy="776551"/>
          </a:xfrm>
          <a:prstGeom prst="rect">
            <a:avLst/>
          </a:prstGeom>
          <a:noFill/>
        </p:spPr>
      </p:pic>
      <p:pic>
        <p:nvPicPr>
          <p:cNvPr id="3075" name="Picture 3" descr="C:\Documents and Settings\MojePC\Local Settings\Temporary Internet Files\Content.IE5\W52L1WE1\MC9002321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924944"/>
            <a:ext cx="993448" cy="1305826"/>
          </a:xfrm>
          <a:prstGeom prst="rect">
            <a:avLst/>
          </a:prstGeom>
          <a:noFill/>
        </p:spPr>
      </p:pic>
      <p:pic>
        <p:nvPicPr>
          <p:cNvPr id="3076" name="Picture 4" descr="C:\Documents and Settings\MojePC\Local Settings\Temporary Internet Files\Content.IE5\13WY9HJ7\MC90005670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708920"/>
            <a:ext cx="1501691" cy="1142079"/>
          </a:xfrm>
          <a:prstGeom prst="rect">
            <a:avLst/>
          </a:prstGeom>
          <a:noFill/>
        </p:spPr>
      </p:pic>
      <p:pic>
        <p:nvPicPr>
          <p:cNvPr id="3081" name="Picture 9" descr="C:\Documents and Settings\MojePC\Local Settings\Temporary Internet Files\Content.IE5\WYH2ZAOM\MC9002343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2924944"/>
            <a:ext cx="1512168" cy="1426818"/>
          </a:xfrm>
          <a:prstGeom prst="rect">
            <a:avLst/>
          </a:prstGeom>
          <a:noFill/>
        </p:spPr>
      </p:pic>
      <p:pic>
        <p:nvPicPr>
          <p:cNvPr id="3083" name="Picture 11" descr="C:\Documents and Settings\MojePC\Local Settings\Temporary Internet Files\Content.IE5\4B7DHRYK\MC900355711[2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20396565">
            <a:off x="5652120" y="2564904"/>
            <a:ext cx="807869" cy="1425316"/>
          </a:xfrm>
          <a:prstGeom prst="rect">
            <a:avLst/>
          </a:prstGeom>
          <a:noFill/>
        </p:spPr>
      </p:pic>
      <p:pic>
        <p:nvPicPr>
          <p:cNvPr id="13" name="Picture 21" descr="C:\Documents and Settings\MojePC\Local Settings\Temporary Internet Files\Content.IE5\13WY9HJ7\MC90043708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72200" y="3068960"/>
            <a:ext cx="1447056" cy="1447056"/>
          </a:xfrm>
          <a:prstGeom prst="rect">
            <a:avLst/>
          </a:prstGeom>
          <a:noFill/>
        </p:spPr>
      </p:pic>
      <p:pic>
        <p:nvPicPr>
          <p:cNvPr id="17" name="Picture 38" descr="C:\Documents and Settings\MojePC\Local Settings\Temporary Internet Files\Content.IE5\W52L1WE1\MC9003600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40352" y="2564904"/>
            <a:ext cx="1275812" cy="127453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755576" y="213285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8/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6.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619672" y="414908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9/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27784" y="1628800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55976" y="4365104"/>
            <a:ext cx="984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1.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92080" y="155679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2.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876256" y="4437112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5.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0" y="1628800"/>
          <a:ext cx="1907704" cy="355064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238463"/>
                <a:gridCol w="238463"/>
                <a:gridCol w="238463"/>
                <a:gridCol w="238463"/>
                <a:gridCol w="238463"/>
                <a:gridCol w="238463"/>
                <a:gridCol w="238463"/>
                <a:gridCol w="238463"/>
              </a:tblGrid>
              <a:tr h="355064"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1600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 flipH="1">
            <a:off x="1115616" y="155679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1187624" y="4725144"/>
          <a:ext cx="10414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280"/>
                <a:gridCol w="208280"/>
                <a:gridCol w="208280"/>
                <a:gridCol w="208280"/>
                <a:gridCol w="2082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1500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15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7" name="TextovéPole 36"/>
          <p:cNvSpPr txBox="1"/>
          <p:nvPr/>
        </p:nvSpPr>
        <p:spPr>
          <a:xfrm flipH="1">
            <a:off x="1979712" y="465313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2339752" y="4725144"/>
          <a:ext cx="86409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"/>
                <a:gridCol w="216024"/>
                <a:gridCol w="216024"/>
                <a:gridCol w="21602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500" baseline="0" dirty="0" smtClean="0">
                          <a:latin typeface="Times New Roman" pitchFamily="18" charset="0"/>
                        </a:rPr>
                        <a:t>B</a:t>
                      </a:r>
                      <a:endParaRPr lang="cs-CZ" sz="1500" baseline="0" dirty="0">
                        <a:latin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baseline="0" dirty="0" smtClean="0"/>
                        <a:t>E</a:t>
                      </a:r>
                      <a:endParaRPr lang="cs-CZ" sz="15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/>
                        <a:t>A</a:t>
                      </a:r>
                      <a:endParaRPr lang="cs-CZ" sz="1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500" dirty="0" smtClean="0"/>
                        <a:t>R</a:t>
                      </a:r>
                      <a:endParaRPr lang="cs-CZ" sz="15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2627784" y="2204864"/>
          <a:ext cx="1296145" cy="3708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9229"/>
                <a:gridCol w="259229"/>
                <a:gridCol w="259229"/>
                <a:gridCol w="259229"/>
                <a:gridCol w="2592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1" name="TextovéPole 40"/>
          <p:cNvSpPr txBox="1"/>
          <p:nvPr/>
        </p:nvSpPr>
        <p:spPr>
          <a:xfrm flipH="1">
            <a:off x="2915816" y="2204864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4716016" y="4869160"/>
          <a:ext cx="1152128" cy="3708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3" name="TextovéPole 42"/>
          <p:cNvSpPr txBox="1"/>
          <p:nvPr/>
        </p:nvSpPr>
        <p:spPr>
          <a:xfrm flipH="1">
            <a:off x="4644008" y="4797152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5508104" y="2060848"/>
          <a:ext cx="936104" cy="37084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34026"/>
                <a:gridCol w="234026"/>
                <a:gridCol w="234026"/>
                <a:gridCol w="2340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5" name="TextovéPole 44"/>
          <p:cNvSpPr txBox="1"/>
          <p:nvPr/>
        </p:nvSpPr>
        <p:spPr>
          <a:xfrm flipH="1">
            <a:off x="5652120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6" name="Tabulka 45"/>
          <p:cNvGraphicFramePr>
            <a:graphicFrameLocks noGrp="1"/>
          </p:cNvGraphicFramePr>
          <p:nvPr/>
        </p:nvGraphicFramePr>
        <p:xfrm>
          <a:off x="6300192" y="5013176"/>
          <a:ext cx="1440162" cy="37084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40027"/>
                <a:gridCol w="240027"/>
                <a:gridCol w="240027"/>
                <a:gridCol w="240027"/>
                <a:gridCol w="240027"/>
                <a:gridCol w="24002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7" name="TextovéPole 46"/>
          <p:cNvSpPr txBox="1"/>
          <p:nvPr/>
        </p:nvSpPr>
        <p:spPr>
          <a:xfrm flipH="1">
            <a:off x="7236296" y="5013176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 flipH="1">
            <a:off x="8100392" y="1988840"/>
            <a:ext cx="3863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740352" y="1340768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6/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3.</a:t>
            </a:r>
            <a:endParaRPr lang="cs-CZ" sz="2800" b="1" u="sng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0" name="Tabulka 49"/>
          <p:cNvGraphicFramePr>
            <a:graphicFrameLocks noGrp="1"/>
          </p:cNvGraphicFramePr>
          <p:nvPr/>
        </p:nvGraphicFramePr>
        <p:xfrm>
          <a:off x="7596336" y="1988840"/>
          <a:ext cx="1547664" cy="37084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57944"/>
                <a:gridCol w="257944"/>
                <a:gridCol w="257944"/>
                <a:gridCol w="257944"/>
                <a:gridCol w="257944"/>
                <a:gridCol w="2579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2" name="Obdélník 51"/>
          <p:cNvSpPr/>
          <p:nvPr/>
        </p:nvSpPr>
        <p:spPr>
          <a:xfrm>
            <a:off x="611560" y="5661248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3" name="Obdélník 52"/>
          <p:cNvSpPr/>
          <p:nvPr/>
        </p:nvSpPr>
        <p:spPr>
          <a:xfrm>
            <a:off x="1907704" y="5733256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3275856" y="5733256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5733256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5868144" y="5733256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020272" y="5661248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8172400" y="5661248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"/>
                            </p:stCondLst>
                            <p:childTnLst>
                              <p:par>
                                <p:cTn id="48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0"/>
                            </p:stCondLst>
                            <p:childTnLst>
                              <p:par>
                                <p:cTn id="66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 smtClean="0"/>
              <a:t>Make </a:t>
            </a:r>
            <a:r>
              <a:rPr lang="cs-CZ" i="1" u="sng" dirty="0" smtClean="0"/>
              <a:t>a</a:t>
            </a:r>
            <a:r>
              <a:rPr lang="en-GB" i="1" u="sng" dirty="0" smtClean="0"/>
              <a:t> word from the letters:</a:t>
            </a:r>
            <a:endParaRPr lang="en-GB" i="1" u="sng" dirty="0"/>
          </a:p>
        </p:txBody>
      </p:sp>
      <p:sp>
        <p:nvSpPr>
          <p:cNvPr id="3" name="Obdélník 2"/>
          <p:cNvSpPr/>
          <p:nvPr/>
        </p:nvSpPr>
        <p:spPr>
          <a:xfrm>
            <a:off x="1259632" y="2204864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39752" y="2204864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19872" y="2204864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427984" y="2204864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2204864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72200" y="2204864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308304" y="2204864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12032" y="2357264"/>
            <a:ext cx="504056" cy="720080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92152" y="2357264"/>
            <a:ext cx="5040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72272" y="2357264"/>
            <a:ext cx="504056" cy="72008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0384" y="2357264"/>
            <a:ext cx="504056" cy="720080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88496" y="2357264"/>
            <a:ext cx="504056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24600" y="2357264"/>
            <a:ext cx="504056" cy="720080"/>
          </a:xfrm>
          <a:prstGeom prst="rect">
            <a:avLst/>
          </a:prstGeom>
          <a:solidFill>
            <a:srgbClr val="99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460704" y="2357264"/>
            <a:ext cx="504056" cy="72008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316 0.29399 " pathEditMode="relative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7.40741E-6 L -0.14948 0.29399 " pathEditMode="relative" ptsTypes="AA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6 L 0.11806 0.30464 " pathEditMode="relative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6 L -0.33073 0.31505 " pathEditMode="relative" ptsTypes="AA"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6 L -0.12604 0.3257 " pathEditMode="relative" ptsTypes="AA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7.40741E-6 L 0.11024 0.33612 " pathEditMode="relative" ptsTypes="AA">
                                      <p:cBhvr>
                                        <p:cTn id="2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6 L 0.34653 0.31505 " pathEditMode="relative" ptsTypes="AA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501008"/>
            <a:ext cx="67687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procvičení slovní zásoby z oblasti hraček.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 prvním pololetí školního roku 2012/2013.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2060848"/>
            <a:ext cx="69127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pro čtvrtý ročník na Základní škole a Mateřské škole Mladá Boleslav, 17.listopadu 1325, příspěvková organizace.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2494</TotalTime>
  <Words>235</Words>
  <Application>Microsoft Office PowerPoint</Application>
  <PresentationFormat>Předvádění na obrazovce (4:3)</PresentationFormat>
  <Paragraphs>130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</vt:lpstr>
      <vt:lpstr>Snímek 2</vt:lpstr>
      <vt:lpstr>Snímek 3</vt:lpstr>
      <vt:lpstr>Snímek 4</vt:lpstr>
      <vt:lpstr>Write the underlined letters</vt:lpstr>
      <vt:lpstr>Check your answers:</vt:lpstr>
      <vt:lpstr>Make a word from the letters: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Moje</dc:creator>
  <cp:lastModifiedBy>Moje</cp:lastModifiedBy>
  <cp:revision>177</cp:revision>
  <dcterms:created xsi:type="dcterms:W3CDTF">2011-11-27T20:03:46Z</dcterms:created>
  <dcterms:modified xsi:type="dcterms:W3CDTF">2012-11-20T20:26:20Z</dcterms:modified>
</cp:coreProperties>
</file>