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7" r:id="rId2"/>
    <p:sldId id="295" r:id="rId3"/>
    <p:sldId id="300" r:id="rId4"/>
    <p:sldId id="299" r:id="rId5"/>
    <p:sldId id="296" r:id="rId6"/>
    <p:sldId id="297" r:id="rId7"/>
    <p:sldId id="298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993300"/>
    <a:srgbClr val="FF00FF"/>
    <a:srgbClr val="009900"/>
    <a:srgbClr val="990000"/>
    <a:srgbClr val="663300"/>
    <a:srgbClr val="003300"/>
    <a:srgbClr val="0099FF"/>
    <a:srgbClr val="9BF7A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1A352-5C68-4D4E-9E7E-3120368B91D6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7B173-E9DF-4248-921B-72088D96D3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2FC396-AABC-410A-902B-120773719644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Anglický jazyk – slovní zásoba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Vlasta Skořepová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VY_32_INOVACE_35_Hračky 3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410944" cy="1219200"/>
          </a:xfrm>
        </p:spPr>
        <p:txBody>
          <a:bodyPr>
            <a:normAutofit/>
          </a:bodyPr>
          <a:lstStyle/>
          <a:p>
            <a:r>
              <a:rPr lang="en-GB" sz="6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Write the words:</a:t>
            </a:r>
            <a:endParaRPr lang="en-GB" sz="6000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7" y="1772816"/>
            <a:ext cx="8748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children like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toys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They have some toys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for</a:t>
            </a:r>
            <a:endParaRPr lang="en-GB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            and some toys for  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3501008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have got a               and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a           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haven´t got any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             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9" name="Skupina 28"/>
          <p:cNvGrpSpPr/>
          <p:nvPr/>
        </p:nvGrpSpPr>
        <p:grpSpPr>
          <a:xfrm>
            <a:off x="467544" y="2276872"/>
            <a:ext cx="1221239" cy="645542"/>
            <a:chOff x="395536" y="2420888"/>
            <a:chExt cx="1221239" cy="645542"/>
          </a:xfrm>
        </p:grpSpPr>
        <p:pic>
          <p:nvPicPr>
            <p:cNvPr id="1038" name="Picture 14" descr="C:\Documents and Settings\MojePC\Local Settings\Temporary Internet Files\Content.IE5\I94DAEZY\MC900429689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5576" y="2420888"/>
              <a:ext cx="861199" cy="645542"/>
            </a:xfrm>
            <a:prstGeom prst="rect">
              <a:avLst/>
            </a:prstGeom>
            <a:noFill/>
          </p:spPr>
        </p:pic>
        <p:pic>
          <p:nvPicPr>
            <p:cNvPr id="28" name="Picture 14" descr="C:\Documents and Settings\MojePC\Local Settings\Temporary Internet Files\Content.IE5\I94DAEZY\MC900429689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6" y="2420888"/>
              <a:ext cx="861199" cy="645542"/>
            </a:xfrm>
            <a:prstGeom prst="rect">
              <a:avLst/>
            </a:prstGeom>
            <a:noFill/>
          </p:spPr>
        </p:pic>
      </p:grpSp>
      <p:grpSp>
        <p:nvGrpSpPr>
          <p:cNvPr id="32" name="Skupina 31"/>
          <p:cNvGrpSpPr/>
          <p:nvPr/>
        </p:nvGrpSpPr>
        <p:grpSpPr>
          <a:xfrm>
            <a:off x="4860032" y="2276872"/>
            <a:ext cx="1347938" cy="704726"/>
            <a:chOff x="6228184" y="4869160"/>
            <a:chExt cx="1347938" cy="704726"/>
          </a:xfrm>
        </p:grpSpPr>
        <p:pic>
          <p:nvPicPr>
            <p:cNvPr id="1040" name="Picture 16" descr="C:\Documents and Settings\MojePC\Local Settings\Temporary Internet Files\Content.IE5\72UGLSXE\MC900440651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228184" y="4869160"/>
              <a:ext cx="699866" cy="704726"/>
            </a:xfrm>
            <a:prstGeom prst="rect">
              <a:avLst/>
            </a:prstGeom>
            <a:noFill/>
          </p:spPr>
        </p:pic>
        <p:pic>
          <p:nvPicPr>
            <p:cNvPr id="31" name="Picture 16" descr="C:\Documents and Settings\MojePC\Local Settings\Temporary Internet Files\Content.IE5\72UGLSXE\MC900440651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76256" y="4869160"/>
              <a:ext cx="699866" cy="704726"/>
            </a:xfrm>
            <a:prstGeom prst="rect">
              <a:avLst/>
            </a:prstGeom>
            <a:noFill/>
          </p:spPr>
        </p:pic>
      </p:grpSp>
      <p:pic>
        <p:nvPicPr>
          <p:cNvPr id="1041" name="Picture 17" descr="C:\Documents and Settings\MojePC\Local Settings\Temporary Internet Files\Content.IE5\J3ET4COZ\MC90032052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356992"/>
            <a:ext cx="1152128" cy="773283"/>
          </a:xfrm>
          <a:prstGeom prst="rect">
            <a:avLst/>
          </a:prstGeom>
          <a:noFill/>
        </p:spPr>
      </p:pic>
      <p:pic>
        <p:nvPicPr>
          <p:cNvPr id="1042" name="Picture 18" descr="C:\Documents and Settings\MojePC\Local Settings\Temporary Internet Files\Content.IE5\I94DAEZY\MC9004125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82542">
            <a:off x="5776414" y="3482974"/>
            <a:ext cx="704162" cy="698551"/>
          </a:xfrm>
          <a:prstGeom prst="rect">
            <a:avLst/>
          </a:prstGeom>
          <a:noFill/>
        </p:spPr>
      </p:pic>
      <p:grpSp>
        <p:nvGrpSpPr>
          <p:cNvPr id="45" name="Skupina 44"/>
          <p:cNvGrpSpPr/>
          <p:nvPr/>
        </p:nvGrpSpPr>
        <p:grpSpPr>
          <a:xfrm>
            <a:off x="4067944" y="4293096"/>
            <a:ext cx="1267842" cy="1497857"/>
            <a:chOff x="4788024" y="5253260"/>
            <a:chExt cx="1267842" cy="1497857"/>
          </a:xfrm>
        </p:grpSpPr>
        <p:pic>
          <p:nvPicPr>
            <p:cNvPr id="1045" name="Picture 21" descr="C:\Documents and Settings\MojePC\Local Settings\Temporary Internet Files\Content.IE5\J3ET4COZ\MC900426032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788024" y="5253260"/>
              <a:ext cx="835794" cy="1233885"/>
            </a:xfrm>
            <a:prstGeom prst="rect">
              <a:avLst/>
            </a:prstGeom>
            <a:noFill/>
          </p:spPr>
        </p:pic>
        <p:pic>
          <p:nvPicPr>
            <p:cNvPr id="44" name="Picture 21" descr="C:\Documents and Settings\MojePC\Local Settings\Temporary Internet Files\Content.IE5\J3ET4COZ\MC900426032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220072" y="5517232"/>
              <a:ext cx="835794" cy="123388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4"/>
          <p:cNvGrpSpPr/>
          <p:nvPr/>
        </p:nvGrpSpPr>
        <p:grpSpPr>
          <a:xfrm>
            <a:off x="4067944" y="4293096"/>
            <a:ext cx="1267842" cy="1497857"/>
            <a:chOff x="4788024" y="5253260"/>
            <a:chExt cx="1267842" cy="1497857"/>
          </a:xfrm>
        </p:grpSpPr>
        <p:pic>
          <p:nvPicPr>
            <p:cNvPr id="1045" name="Picture 21" descr="C:\Documents and Settings\MojePC\Local Settings\Temporary Internet Files\Content.IE5\J3ET4COZ\MC900426032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88024" y="5253260"/>
              <a:ext cx="835794" cy="1233885"/>
            </a:xfrm>
            <a:prstGeom prst="rect">
              <a:avLst/>
            </a:prstGeom>
            <a:noFill/>
          </p:spPr>
        </p:pic>
        <p:pic>
          <p:nvPicPr>
            <p:cNvPr id="44" name="Picture 21" descr="C:\Documents and Settings\MojePC\Local Settings\Temporary Internet Files\Content.IE5\J3ET4COZ\MC900426032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20072" y="5517232"/>
              <a:ext cx="835794" cy="1233885"/>
            </a:xfrm>
            <a:prstGeom prst="rect">
              <a:avLst/>
            </a:prstGeom>
            <a:noFill/>
          </p:spPr>
        </p:pic>
      </p:grp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976664" cy="1219200"/>
          </a:xfrm>
        </p:spPr>
        <p:txBody>
          <a:bodyPr>
            <a:normAutofit fontScale="90000"/>
          </a:bodyPr>
          <a:lstStyle/>
          <a:p>
            <a:r>
              <a:rPr lang="en-GB" sz="6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6000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7" y="1700808"/>
            <a:ext cx="8748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children like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toys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They have some toys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for</a:t>
            </a:r>
            <a:endParaRPr lang="en-GB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            and some toys for  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3501008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have got a               and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a           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haven´t got any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             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Skupina 28"/>
          <p:cNvGrpSpPr/>
          <p:nvPr/>
        </p:nvGrpSpPr>
        <p:grpSpPr>
          <a:xfrm>
            <a:off x="467544" y="2276872"/>
            <a:ext cx="1221239" cy="645542"/>
            <a:chOff x="395536" y="2420888"/>
            <a:chExt cx="1221239" cy="645542"/>
          </a:xfrm>
        </p:grpSpPr>
        <p:pic>
          <p:nvPicPr>
            <p:cNvPr id="1038" name="Picture 14" descr="C:\Documents and Settings\MojePC\Local Settings\Temporary Internet Files\Content.IE5\I94DAEZY\MC900429689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5576" y="2420888"/>
              <a:ext cx="861199" cy="645542"/>
            </a:xfrm>
            <a:prstGeom prst="rect">
              <a:avLst/>
            </a:prstGeom>
            <a:noFill/>
          </p:spPr>
        </p:pic>
        <p:pic>
          <p:nvPicPr>
            <p:cNvPr id="28" name="Picture 14" descr="C:\Documents and Settings\MojePC\Local Settings\Temporary Internet Files\Content.IE5\I94DAEZY\MC900429689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2420888"/>
              <a:ext cx="861199" cy="645542"/>
            </a:xfrm>
            <a:prstGeom prst="rect">
              <a:avLst/>
            </a:prstGeom>
            <a:noFill/>
          </p:spPr>
        </p:pic>
      </p:grpSp>
      <p:grpSp>
        <p:nvGrpSpPr>
          <p:cNvPr id="3" name="Skupina 31"/>
          <p:cNvGrpSpPr/>
          <p:nvPr/>
        </p:nvGrpSpPr>
        <p:grpSpPr>
          <a:xfrm>
            <a:off x="4860032" y="2276872"/>
            <a:ext cx="1347938" cy="704726"/>
            <a:chOff x="6228184" y="4869160"/>
            <a:chExt cx="1347938" cy="704726"/>
          </a:xfrm>
        </p:grpSpPr>
        <p:pic>
          <p:nvPicPr>
            <p:cNvPr id="1040" name="Picture 16" descr="C:\Documents and Settings\MojePC\Local Settings\Temporary Internet Files\Content.IE5\72UGLSXE\MC900440651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8184" y="4869160"/>
              <a:ext cx="699866" cy="704726"/>
            </a:xfrm>
            <a:prstGeom prst="rect">
              <a:avLst/>
            </a:prstGeom>
            <a:noFill/>
          </p:spPr>
        </p:pic>
        <p:pic>
          <p:nvPicPr>
            <p:cNvPr id="31" name="Picture 16" descr="C:\Documents and Settings\MojePC\Local Settings\Temporary Internet Files\Content.IE5\72UGLSXE\MC900440651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76256" y="4869160"/>
              <a:ext cx="699866" cy="704726"/>
            </a:xfrm>
            <a:prstGeom prst="rect">
              <a:avLst/>
            </a:prstGeom>
            <a:noFill/>
          </p:spPr>
        </p:pic>
      </p:grpSp>
      <p:pic>
        <p:nvPicPr>
          <p:cNvPr id="1041" name="Picture 17" descr="C:\Documents and Settings\MojePC\Local Settings\Temporary Internet Files\Content.IE5\J3ET4COZ\MC90032052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3356992"/>
            <a:ext cx="1152128" cy="773283"/>
          </a:xfrm>
          <a:prstGeom prst="rect">
            <a:avLst/>
          </a:prstGeom>
          <a:noFill/>
        </p:spPr>
      </p:pic>
      <p:pic>
        <p:nvPicPr>
          <p:cNvPr id="1042" name="Picture 18" descr="C:\Documents and Settings\MojePC\Local Settings\Temporary Internet Files\Content.IE5\I94DAEZY\MC90041255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882542">
            <a:off x="5776414" y="3482974"/>
            <a:ext cx="704162" cy="698551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3275856" y="3501008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bike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652120" y="3501008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ball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932040" y="2204864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boys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39552" y="227687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girls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139952" y="47971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cats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36" grpId="0"/>
      <p:bldP spid="37" grpId="0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410944" cy="1219200"/>
          </a:xfrm>
        </p:spPr>
        <p:txBody>
          <a:bodyPr>
            <a:normAutofit/>
          </a:bodyPr>
          <a:lstStyle/>
          <a:p>
            <a:r>
              <a:rPr lang="en-GB" sz="6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Write the words:</a:t>
            </a:r>
            <a:endParaRPr lang="en-GB" sz="6000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8748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Daisy has got a lot of toys. She has got a nice         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MojePC\Local Settings\Temporary Internet Files\Content.IE5\RXA9SOYI\MC9002372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212976"/>
            <a:ext cx="968386" cy="924848"/>
          </a:xfrm>
          <a:prstGeom prst="rect">
            <a:avLst/>
          </a:prstGeom>
          <a:noFill/>
        </p:spPr>
      </p:pic>
      <p:pic>
        <p:nvPicPr>
          <p:cNvPr id="1028" name="Picture 4" descr="C:\Documents and Settings\MojePC\Local Settings\Temporary Internet Files\Content.IE5\72UGLSXE\MC9003557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634109">
            <a:off x="8012905" y="2126499"/>
            <a:ext cx="504056" cy="88930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95536" y="342900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It is in a            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443711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She has got a              for it, too.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Documents and Settings\MojePC\Local Settings\Temporary Internet Files\Content.IE5\J3ET4COZ\MC90035237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365104"/>
            <a:ext cx="1107036" cy="900814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95536" y="551723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She hasn´t got any              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Skupina 21"/>
          <p:cNvGrpSpPr/>
          <p:nvPr/>
        </p:nvGrpSpPr>
        <p:grpSpPr>
          <a:xfrm>
            <a:off x="3707904" y="5373216"/>
            <a:ext cx="1526213" cy="1080120"/>
            <a:chOff x="2627784" y="3212976"/>
            <a:chExt cx="1526213" cy="1080120"/>
          </a:xfrm>
        </p:grpSpPr>
        <p:pic>
          <p:nvPicPr>
            <p:cNvPr id="1034" name="Picture 10" descr="C:\Documents and Settings\MojePC\Local Settings\Temporary Internet Files\Content.IE5\I94DAEZY\MC900320932[2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71800" y="3212976"/>
              <a:ext cx="1382197" cy="416964"/>
            </a:xfrm>
            <a:prstGeom prst="rect">
              <a:avLst/>
            </a:prstGeom>
            <a:noFill/>
          </p:spPr>
        </p:pic>
        <p:pic>
          <p:nvPicPr>
            <p:cNvPr id="1035" name="Picture 11" descr="C:\Documents and Settings\MojePC\Local Settings\Temporary Internet Files\Content.IE5\RXA9SOYI\MC900440389[1]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27784" y="3356992"/>
              <a:ext cx="936104" cy="93610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048672" cy="1219200"/>
          </a:xfrm>
        </p:spPr>
        <p:txBody>
          <a:bodyPr>
            <a:normAutofit fontScale="90000"/>
          </a:bodyPr>
          <a:lstStyle/>
          <a:p>
            <a:r>
              <a:rPr lang="en-GB" sz="6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6000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8748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Daisy has got a lot of toys. She has got a nice         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MojePC\Local Settings\Temporary Internet Files\Content.IE5\RXA9SOYI\MC9002372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212976"/>
            <a:ext cx="968386" cy="924848"/>
          </a:xfrm>
          <a:prstGeom prst="rect">
            <a:avLst/>
          </a:prstGeom>
          <a:noFill/>
        </p:spPr>
      </p:pic>
      <p:pic>
        <p:nvPicPr>
          <p:cNvPr id="1028" name="Picture 4" descr="C:\Documents and Settings\MojePC\Local Settings\Temporary Internet Files\Content.IE5\72UGLSXE\MC9003557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634109">
            <a:off x="8012905" y="2126499"/>
            <a:ext cx="504056" cy="88930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95536" y="342900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It is in a            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84368" y="2348880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doll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79712" y="3429000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pram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443711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has got a              for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Documents and Settings\MojePC\Local Settings\Temporary Internet Files\Content.IE5\J3ET4COZ\MC90035237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365104"/>
            <a:ext cx="1107036" cy="900814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2843808" y="4437112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bed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5536" y="551723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hasn´t got any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Skupina 21"/>
          <p:cNvGrpSpPr/>
          <p:nvPr/>
        </p:nvGrpSpPr>
        <p:grpSpPr>
          <a:xfrm>
            <a:off x="3707904" y="5373216"/>
            <a:ext cx="1526213" cy="1080120"/>
            <a:chOff x="2627784" y="3212976"/>
            <a:chExt cx="1526213" cy="1080120"/>
          </a:xfrm>
        </p:grpSpPr>
        <p:pic>
          <p:nvPicPr>
            <p:cNvPr id="1034" name="Picture 10" descr="C:\Documents and Settings\MojePC\Local Settings\Temporary Internet Files\Content.IE5\I94DAEZY\MC900320932[2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71800" y="3212976"/>
              <a:ext cx="1382197" cy="416964"/>
            </a:xfrm>
            <a:prstGeom prst="rect">
              <a:avLst/>
            </a:prstGeom>
            <a:noFill/>
          </p:spPr>
        </p:pic>
        <p:pic>
          <p:nvPicPr>
            <p:cNvPr id="1035" name="Picture 11" descr="C:\Documents and Settings\MojePC\Local Settings\Temporary Internet Files\Content.IE5\RXA9SOYI\MC900440389[1]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27784" y="3356992"/>
              <a:ext cx="936104" cy="936104"/>
            </a:xfrm>
            <a:prstGeom prst="rect">
              <a:avLst/>
            </a:prstGeom>
            <a:noFill/>
          </p:spPr>
        </p:pic>
      </p:grpSp>
      <p:sp>
        <p:nvSpPr>
          <p:cNvPr id="23" name="TextovéPole 22"/>
          <p:cNvSpPr txBox="1"/>
          <p:nvPr/>
        </p:nvSpPr>
        <p:spPr>
          <a:xfrm>
            <a:off x="3635896" y="551723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planes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5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410944" cy="1219200"/>
          </a:xfrm>
        </p:spPr>
        <p:txBody>
          <a:bodyPr>
            <a:normAutofit/>
          </a:bodyPr>
          <a:lstStyle/>
          <a:p>
            <a:r>
              <a:rPr lang="en-GB" sz="6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Write the words:</a:t>
            </a:r>
            <a:endParaRPr lang="en-GB" sz="6000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87484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Henry has got a lot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toys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has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got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small  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has got a big 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407707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has got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very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nice                   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5536" y="551723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hasn´t got any              .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1475656" y="2636912"/>
            <a:ext cx="1296144" cy="1011560"/>
            <a:chOff x="2915816" y="3789040"/>
            <a:chExt cx="1296144" cy="1011560"/>
          </a:xfrm>
        </p:grpSpPr>
        <p:pic>
          <p:nvPicPr>
            <p:cNvPr id="2050" name="Picture 2" descr="C:\Documents and Settings\MojePC\Local Settings\Temporary Internet Files\Content.IE5\RXA9SOYI\MC900437099[1]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00400" y="3789040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2051" name="Picture 3" descr="C:\Documents and Settings\MojePC\Local Settings\Temporary Internet Files\Content.IE5\72UGLSXE\MC900441736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15816" y="4221088"/>
              <a:ext cx="579512" cy="579512"/>
            </a:xfrm>
            <a:prstGeom prst="rect">
              <a:avLst/>
            </a:prstGeom>
            <a:noFill/>
          </p:spPr>
        </p:pic>
      </p:grpSp>
      <p:pic>
        <p:nvPicPr>
          <p:cNvPr id="2054" name="Picture 6" descr="C:\Documents and Settings\MojePC\Local Settings\Temporary Internet Files\Content.IE5\I94DAEZY\MC9004417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564904"/>
            <a:ext cx="1371600" cy="1371600"/>
          </a:xfrm>
          <a:prstGeom prst="rect">
            <a:avLst/>
          </a:prstGeom>
          <a:noFill/>
        </p:spPr>
      </p:pic>
      <p:pic>
        <p:nvPicPr>
          <p:cNvPr id="2058" name="Picture 10" descr="C:\Documents and Settings\MojePC\Local Settings\Temporary Internet Files\Content.IE5\72UGLSXE\MC90035569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005064"/>
            <a:ext cx="1832458" cy="961034"/>
          </a:xfrm>
          <a:prstGeom prst="rect">
            <a:avLst/>
          </a:prstGeom>
          <a:noFill/>
        </p:spPr>
      </p:pic>
      <p:grpSp>
        <p:nvGrpSpPr>
          <p:cNvPr id="34" name="Skupina 33"/>
          <p:cNvGrpSpPr/>
          <p:nvPr/>
        </p:nvGrpSpPr>
        <p:grpSpPr>
          <a:xfrm>
            <a:off x="3347864" y="5229200"/>
            <a:ext cx="1656184" cy="1116474"/>
            <a:chOff x="3275856" y="5442686"/>
            <a:chExt cx="1656184" cy="1116474"/>
          </a:xfrm>
        </p:grpSpPr>
        <p:pic>
          <p:nvPicPr>
            <p:cNvPr id="2063" name="Picture 15" descr="C:\Documents and Settings\MojePC\Local Settings\Temporary Internet Files\Content.IE5\RXA9SOYI\MC900351178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75856" y="5442686"/>
              <a:ext cx="1296144" cy="897912"/>
            </a:xfrm>
            <a:prstGeom prst="rect">
              <a:avLst/>
            </a:prstGeom>
            <a:noFill/>
          </p:spPr>
        </p:pic>
        <p:pic>
          <p:nvPicPr>
            <p:cNvPr id="33" name="Picture 15" descr="C:\Documents and Settings\MojePC\Local Settings\Temporary Internet Files\Content.IE5\RXA9SOYI\MC900351178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635896" y="5661248"/>
              <a:ext cx="1296144" cy="89791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33"/>
          <p:cNvGrpSpPr/>
          <p:nvPr/>
        </p:nvGrpSpPr>
        <p:grpSpPr>
          <a:xfrm>
            <a:off x="3347864" y="5229200"/>
            <a:ext cx="1656184" cy="1116474"/>
            <a:chOff x="3275856" y="5442686"/>
            <a:chExt cx="1656184" cy="1116474"/>
          </a:xfrm>
        </p:grpSpPr>
        <p:pic>
          <p:nvPicPr>
            <p:cNvPr id="2063" name="Picture 15" descr="C:\Documents and Settings\MojePC\Local Settings\Temporary Internet Files\Content.IE5\RXA9SOYI\MC900351178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75856" y="5442686"/>
              <a:ext cx="1296144" cy="897912"/>
            </a:xfrm>
            <a:prstGeom prst="rect">
              <a:avLst/>
            </a:prstGeom>
            <a:noFill/>
          </p:spPr>
        </p:pic>
        <p:pic>
          <p:nvPicPr>
            <p:cNvPr id="33" name="Picture 15" descr="C:\Documents and Settings\MojePC\Local Settings\Temporary Internet Files\Content.IE5\RXA9SOYI\MC900351178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35896" y="5661248"/>
              <a:ext cx="1296144" cy="897912"/>
            </a:xfrm>
            <a:prstGeom prst="rect">
              <a:avLst/>
            </a:prstGeom>
            <a:noFill/>
          </p:spPr>
        </p:pic>
      </p:grp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120680" cy="1219200"/>
          </a:xfrm>
        </p:spPr>
        <p:txBody>
          <a:bodyPr>
            <a:normAutofit fontScale="90000"/>
          </a:bodyPr>
          <a:lstStyle/>
          <a:p>
            <a:r>
              <a:rPr lang="en-GB" sz="6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6000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87484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Henry has got a lot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toys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has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got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small  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has got a big              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407707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has got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very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nice                   . 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5536" y="551723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Times New Roman" pitchFamily="18" charset="0"/>
                <a:cs typeface="Times New Roman" pitchFamily="18" charset="0"/>
              </a:rPr>
              <a:t>He hasn´t got any              .</a:t>
            </a:r>
            <a:endParaRPr lang="en-GB" sz="32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Skupina 14"/>
          <p:cNvGrpSpPr/>
          <p:nvPr/>
        </p:nvGrpSpPr>
        <p:grpSpPr>
          <a:xfrm>
            <a:off x="1475656" y="2636912"/>
            <a:ext cx="1296144" cy="1011560"/>
            <a:chOff x="2915816" y="3789040"/>
            <a:chExt cx="1296144" cy="1011560"/>
          </a:xfrm>
        </p:grpSpPr>
        <p:pic>
          <p:nvPicPr>
            <p:cNvPr id="2050" name="Picture 2" descr="C:\Documents and Settings\MojePC\Local Settings\Temporary Internet Files\Content.IE5\RXA9SOYI\MC900437099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00400" y="3789040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2051" name="Picture 3" descr="C:\Documents and Settings\MojePC\Local Settings\Temporary Internet Files\Content.IE5\72UGLSXE\MC900441736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915816" y="4221088"/>
              <a:ext cx="579512" cy="579512"/>
            </a:xfrm>
            <a:prstGeom prst="rect">
              <a:avLst/>
            </a:prstGeom>
            <a:noFill/>
          </p:spPr>
        </p:pic>
      </p:grpSp>
      <p:sp>
        <p:nvSpPr>
          <p:cNvPr id="17" name="TextovéPole 16"/>
          <p:cNvSpPr txBox="1"/>
          <p:nvPr/>
        </p:nvSpPr>
        <p:spPr>
          <a:xfrm>
            <a:off x="1619672" y="2852936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cars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Documents and Settings\MojePC\Local Settings\Temporary Internet Files\Content.IE5\I94DAEZY\MC90044174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2564904"/>
            <a:ext cx="1371600" cy="1371600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6012160" y="2852936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lorry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8" name="Picture 10" descr="C:\Documents and Settings\MojePC\Local Settings\Temporary Internet Files\Content.IE5\72UGLSXE\MC90035569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4005064"/>
            <a:ext cx="1832458" cy="961034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4499992" y="407707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train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491880" y="551723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ships</a:t>
            </a:r>
            <a:endParaRPr lang="en-GB" sz="32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0" grpId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3645024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slovní zásoby z oblasti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hraček.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2012/2013.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2060848"/>
            <a:ext cx="6840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anglický jazyk pro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čtvrtý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ročník na Základní škole a Mateřské škole Mladá Boleslav, 17.listopadu 1325, příspěvková organizace.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2925</TotalTime>
  <Words>314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     </vt:lpstr>
      <vt:lpstr>Write the words:</vt:lpstr>
      <vt:lpstr>Check your answers:</vt:lpstr>
      <vt:lpstr>Write the words:</vt:lpstr>
      <vt:lpstr>Check your answers:</vt:lpstr>
      <vt:lpstr>Write the words:</vt:lpstr>
      <vt:lpstr>Check your answers: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Moje</dc:creator>
  <cp:lastModifiedBy>Moje</cp:lastModifiedBy>
  <cp:revision>223</cp:revision>
  <dcterms:created xsi:type="dcterms:W3CDTF">2011-11-27T20:03:46Z</dcterms:created>
  <dcterms:modified xsi:type="dcterms:W3CDTF">2012-11-23T04:35:28Z</dcterms:modified>
</cp:coreProperties>
</file>