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7"/>
  </p:notesMasterIdLst>
  <p:sldIdLst>
    <p:sldId id="257" r:id="rId2"/>
    <p:sldId id="295" r:id="rId3"/>
    <p:sldId id="297" r:id="rId4"/>
    <p:sldId id="296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000FF"/>
    <a:srgbClr val="993300"/>
    <a:srgbClr val="FF00FF"/>
    <a:srgbClr val="009900"/>
    <a:srgbClr val="990000"/>
    <a:srgbClr val="663300"/>
    <a:srgbClr val="003300"/>
    <a:srgbClr val="0099FF"/>
    <a:srgbClr val="9BF7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Anglický jazyk – slovní zásoba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Vlasta Skořepová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VY_32_INOVACE_31_Sport a hry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95736" y="188640"/>
            <a:ext cx="3682752" cy="12192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Write the words</a:t>
            </a:r>
            <a:r>
              <a:rPr lang="cs-CZ" sz="40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en-GB" sz="4000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MojePC\Local Settings\Temporary Internet Files\Content.IE5\13WY9HJ7\MC9004360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1584176" cy="1526186"/>
          </a:xfrm>
          <a:prstGeom prst="rect">
            <a:avLst/>
          </a:prstGeom>
          <a:noFill/>
        </p:spPr>
      </p:pic>
      <p:pic>
        <p:nvPicPr>
          <p:cNvPr id="1031" name="Picture 7" descr="C:\Documents and Settings\MojePC\Local Settings\Temporary Internet Files\Content.IE5\13WY9HJ7\MC9000887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708920"/>
            <a:ext cx="1722191" cy="1577739"/>
          </a:xfrm>
          <a:prstGeom prst="rect">
            <a:avLst/>
          </a:prstGeom>
          <a:noFill/>
        </p:spPr>
      </p:pic>
      <p:pic>
        <p:nvPicPr>
          <p:cNvPr id="1033" name="Picture 9" descr="C:\Documents and Settings\MojePC\Local Settings\Temporary Internet Files\Content.IE5\4B7DHRYK\MC90044127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836712"/>
            <a:ext cx="1735088" cy="1735088"/>
          </a:xfrm>
          <a:prstGeom prst="rect">
            <a:avLst/>
          </a:prstGeom>
          <a:noFill/>
        </p:spPr>
      </p:pic>
      <p:pic>
        <p:nvPicPr>
          <p:cNvPr id="1034" name="Picture 10" descr="C:\Documents and Settings\MojePC\Local Settings\Temporary Internet Files\Content.IE5\W52L1WE1\MC90043706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8347192">
            <a:off x="6804248" y="4365104"/>
            <a:ext cx="1354460" cy="1354460"/>
          </a:xfrm>
          <a:prstGeom prst="rect">
            <a:avLst/>
          </a:prstGeom>
          <a:noFill/>
        </p:spPr>
      </p:pic>
      <p:pic>
        <p:nvPicPr>
          <p:cNvPr id="1035" name="Picture 11" descr="C:\Documents and Settings\MojePC\Local Settings\Temporary Internet Files\Content.IE5\WYH2ZAOM\MC90023951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9483015">
            <a:off x="3326917" y="1891606"/>
            <a:ext cx="1150363" cy="1539941"/>
          </a:xfrm>
          <a:prstGeom prst="rect">
            <a:avLst/>
          </a:prstGeom>
          <a:noFill/>
        </p:spPr>
      </p:pic>
      <p:pic>
        <p:nvPicPr>
          <p:cNvPr id="1036" name="Picture 12" descr="C:\Documents and Settings\MojePC\Local Settings\Temporary Internet Files\Content.IE5\4B7DHRYK\MC90032047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420994">
            <a:off x="3428868" y="4548878"/>
            <a:ext cx="1918411" cy="1443838"/>
          </a:xfrm>
          <a:prstGeom prst="rect">
            <a:avLst/>
          </a:prstGeom>
          <a:noFill/>
        </p:spPr>
      </p:pic>
      <p:pic>
        <p:nvPicPr>
          <p:cNvPr id="1040" name="Picture 16" descr="C:\Documents and Settings\MojePC\Local Settings\Temporary Internet Files\Content.IE5\13WY9HJ7\MC90043984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3608" y="3717032"/>
            <a:ext cx="1947664" cy="1947664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7956376" y="450912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55976" y="443711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11960" y="206084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87624" y="407707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7544" y="112474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285293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24328" y="198884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2339752" y="188640"/>
            <a:ext cx="3538736" cy="12192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Write the words</a:t>
            </a:r>
            <a:r>
              <a:rPr lang="cs-CZ" sz="40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en-GB" sz="4000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Documents and Settings\MojePC\Local Settings\Temporary Internet Files\Content.IE5\WYH2ZAOM\MC9002813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060848"/>
            <a:ext cx="2307125" cy="1166388"/>
          </a:xfrm>
          <a:prstGeom prst="rect">
            <a:avLst/>
          </a:prstGeom>
          <a:noFill/>
        </p:spPr>
      </p:pic>
      <p:pic>
        <p:nvPicPr>
          <p:cNvPr id="2055" name="Picture 7" descr="C:\Documents and Settings\MojePC\Local Settings\Temporary Internet Files\Content.IE5\WYH2ZAOM\MC9004360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789040"/>
            <a:ext cx="1736725" cy="1841500"/>
          </a:xfrm>
          <a:prstGeom prst="rect">
            <a:avLst/>
          </a:prstGeom>
          <a:noFill/>
        </p:spPr>
      </p:pic>
      <p:pic>
        <p:nvPicPr>
          <p:cNvPr id="2056" name="Picture 8" descr="C:\Documents and Settings\MojePC\Local Settings\Temporary Internet Files\Content.IE5\WYH2ZAOM\MC9003588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230126">
            <a:off x="6156176" y="1412776"/>
            <a:ext cx="1815084" cy="1575511"/>
          </a:xfrm>
          <a:prstGeom prst="rect">
            <a:avLst/>
          </a:prstGeom>
          <a:noFill/>
        </p:spPr>
      </p:pic>
      <p:pic>
        <p:nvPicPr>
          <p:cNvPr id="2057" name="Picture 9" descr="C:\Documents and Settings\MojePC\Local Settings\Temporary Internet Files\Content.IE5\WYH2ZAOM\MC90041217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933056"/>
            <a:ext cx="1440320" cy="162751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796136" y="2348880"/>
            <a:ext cx="5304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95736" y="465313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400506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23728" y="198884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>
          <a:xfrm>
            <a:off x="1691680" y="188640"/>
            <a:ext cx="4402832" cy="12192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2276872"/>
            <a:ext cx="1399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2  tennis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556792"/>
            <a:ext cx="1976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1  volleyball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2852936"/>
            <a:ext cx="1659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3  football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3429000"/>
            <a:ext cx="2077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4  badminton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79712" y="4077072"/>
            <a:ext cx="2116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5  ice-hockey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4797152"/>
            <a:ext cx="20858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6   basketball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5445224"/>
            <a:ext cx="2185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7  table tennis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5229200"/>
            <a:ext cx="20585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8  swimming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2060848"/>
            <a:ext cx="15867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11  skiing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3140968"/>
            <a:ext cx="17588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10  skating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08104" y="4293096"/>
            <a:ext cx="1661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smtClean="0">
                <a:latin typeface="Times New Roman" pitchFamily="18" charset="0"/>
                <a:cs typeface="Times New Roman" pitchFamily="18" charset="0"/>
              </a:rPr>
              <a:t>9  running</a:t>
            </a:r>
            <a:endParaRPr lang="en-GB" sz="28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54571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programu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PowerPoint – kliparty MS Office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645024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 z oblasti sportu.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pátý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2886</TotalTime>
  <Words>136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     </vt:lpstr>
      <vt:lpstr>Write the words:</vt:lpstr>
      <vt:lpstr>Write the words:</vt:lpstr>
      <vt:lpstr>Check your answers: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Šárka</cp:lastModifiedBy>
  <cp:revision>220</cp:revision>
  <dcterms:created xsi:type="dcterms:W3CDTF">2011-11-27T20:03:46Z</dcterms:created>
  <dcterms:modified xsi:type="dcterms:W3CDTF">2012-11-30T14:52:53Z</dcterms:modified>
</cp:coreProperties>
</file>