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7" r:id="rId2"/>
    <p:sldId id="298" r:id="rId3"/>
    <p:sldId id="300" r:id="rId4"/>
    <p:sldId id="299" r:id="rId5"/>
    <p:sldId id="301" r:id="rId6"/>
    <p:sldId id="302" r:id="rId7"/>
    <p:sldId id="30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800000"/>
    <a:srgbClr val="0000FF"/>
    <a:srgbClr val="993300"/>
    <a:srgbClr val="009900"/>
    <a:srgbClr val="990000"/>
    <a:srgbClr val="663300"/>
    <a:srgbClr val="003300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VY_32_INOVACE_32_Hobby a volný čas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55776" y="188640"/>
            <a:ext cx="4392488" cy="1219200"/>
          </a:xfrm>
        </p:spPr>
        <p:txBody>
          <a:bodyPr>
            <a:normAutofit fontScale="90000"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Say / write the words:</a:t>
            </a:r>
            <a:endParaRPr lang="en-GB" i="1" u="sng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MojePC\Local Settings\Temporary Internet Files\Content.IE5\13WY9HJ7\MC9003512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24744"/>
            <a:ext cx="1807675" cy="1723176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WYH2ZAOM\MC9002959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1556693" cy="1322640"/>
          </a:xfrm>
          <a:prstGeom prst="rect">
            <a:avLst/>
          </a:prstGeom>
          <a:noFill/>
        </p:spPr>
      </p:pic>
      <p:pic>
        <p:nvPicPr>
          <p:cNvPr id="1032" name="Picture 8" descr="C:\Documents and Settings\MojePC\Local Settings\Temporary Internet Files\Content.IE5\13WY9HJ7\MC9003473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988840"/>
            <a:ext cx="1552871" cy="1424968"/>
          </a:xfrm>
          <a:prstGeom prst="rect">
            <a:avLst/>
          </a:prstGeom>
          <a:noFill/>
        </p:spPr>
      </p:pic>
      <p:pic>
        <p:nvPicPr>
          <p:cNvPr id="1034" name="Picture 10" descr="C:\Documents and Settings\MojePC\Local Settings\Temporary Internet Files\Content.IE5\RXA9SOYI\MC9004281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581128"/>
            <a:ext cx="1419140" cy="1532260"/>
          </a:xfrm>
          <a:prstGeom prst="rect">
            <a:avLst/>
          </a:prstGeom>
          <a:noFill/>
        </p:spPr>
      </p:pic>
      <p:pic>
        <p:nvPicPr>
          <p:cNvPr id="1036" name="Picture 12" descr="C:\Documents and Settings\MojePC\Local Settings\Temporary Internet Files\Content.IE5\72UGLSXE\MC9000888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149080"/>
            <a:ext cx="1677010" cy="1807769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72UGLSXE\MC90044175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581128"/>
            <a:ext cx="1584176" cy="1584176"/>
          </a:xfrm>
          <a:prstGeom prst="rect">
            <a:avLst/>
          </a:prstGeom>
          <a:noFill/>
        </p:spPr>
      </p:pic>
      <p:pic>
        <p:nvPicPr>
          <p:cNvPr id="1038" name="Picture 14" descr="C:\Documents and Settings\MojePC\Local Settings\Temporary Internet Files\Content.IE5\J3ET4COZ\MC9000905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2492896"/>
            <a:ext cx="1542107" cy="1899719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796136" y="49411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4408" y="580526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98072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486916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63691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18448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55776" y="188640"/>
            <a:ext cx="4680520" cy="1219200"/>
          </a:xfrm>
        </p:spPr>
        <p:txBody>
          <a:bodyPr>
            <a:noAutofit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i="1" u="sng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MojePC\Local Settings\Temporary Internet Files\Content.IE5\13WY9HJ7\MC9003512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24744"/>
            <a:ext cx="1807675" cy="1723176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WYH2ZAOM\MC9002959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1556693" cy="1322640"/>
          </a:xfrm>
          <a:prstGeom prst="rect">
            <a:avLst/>
          </a:prstGeom>
          <a:noFill/>
        </p:spPr>
      </p:pic>
      <p:pic>
        <p:nvPicPr>
          <p:cNvPr id="1032" name="Picture 8" descr="C:\Documents and Settings\MojePC\Local Settings\Temporary Internet Files\Content.IE5\13WY9HJ7\MC9003473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988840"/>
            <a:ext cx="1552871" cy="1424968"/>
          </a:xfrm>
          <a:prstGeom prst="rect">
            <a:avLst/>
          </a:prstGeom>
          <a:noFill/>
        </p:spPr>
      </p:pic>
      <p:pic>
        <p:nvPicPr>
          <p:cNvPr id="1034" name="Picture 10" descr="C:\Documents and Settings\MojePC\Local Settings\Temporary Internet Files\Content.IE5\RXA9SOYI\MC9004281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581128"/>
            <a:ext cx="1419140" cy="1532260"/>
          </a:xfrm>
          <a:prstGeom prst="rect">
            <a:avLst/>
          </a:prstGeom>
          <a:noFill/>
        </p:spPr>
      </p:pic>
      <p:pic>
        <p:nvPicPr>
          <p:cNvPr id="1036" name="Picture 12" descr="C:\Documents and Settings\MojePC\Local Settings\Temporary Internet Files\Content.IE5\72UGLSXE\MC9000888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149080"/>
            <a:ext cx="1677010" cy="1807769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72UGLSXE\MC90044175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581128"/>
            <a:ext cx="1584176" cy="1584176"/>
          </a:xfrm>
          <a:prstGeom prst="rect">
            <a:avLst/>
          </a:prstGeom>
          <a:noFill/>
        </p:spPr>
      </p:pic>
      <p:pic>
        <p:nvPicPr>
          <p:cNvPr id="1038" name="Picture 14" descr="C:\Documents and Settings\MojePC\Local Settings\Temporary Internet Files\Content.IE5\J3ET4COZ\MC9000905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2492896"/>
            <a:ext cx="1542107" cy="189971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499992" y="4581128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painting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708920"/>
            <a:ext cx="1793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watching TV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4293096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shopping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733256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reading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429000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cooking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5949280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drawing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63083" y="2996952"/>
            <a:ext cx="2880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listening to the radio /</a:t>
            </a:r>
          </a:p>
          <a:p>
            <a:pPr algn="ctr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listening to music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49411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4408" y="5805264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98072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9552" y="486916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63691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18448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134076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MojePC\Local Settings\Temporary Internet Files\Content.IE5\RXA9SOYI\MC900212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221088"/>
            <a:ext cx="2359161" cy="931999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72UGLSXE\MC9003588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50485">
            <a:off x="743062" y="1406603"/>
            <a:ext cx="1815084" cy="1575511"/>
          </a:xfrm>
          <a:prstGeom prst="rect">
            <a:avLst/>
          </a:prstGeom>
          <a:noFill/>
          <a:scene3d>
            <a:camera prst="orthographicFront">
              <a:rot lat="0" lon="10200000" rev="0"/>
            </a:camera>
            <a:lightRig rig="threePt" dir="t"/>
          </a:scene3d>
        </p:spPr>
      </p:pic>
      <p:pic>
        <p:nvPicPr>
          <p:cNvPr id="2054" name="Picture 6" descr="C:\Documents and Settings\MojePC\Local Settings\Temporary Internet Files\Content.IE5\I94DAEZY\MC90044035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861048"/>
            <a:ext cx="1800200" cy="1800200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J3ET4COZ\MC900360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293096"/>
            <a:ext cx="1804111" cy="1716329"/>
          </a:xfrm>
          <a:prstGeom prst="rect">
            <a:avLst/>
          </a:prstGeom>
          <a:noFill/>
        </p:spPr>
      </p:pic>
      <p:pic>
        <p:nvPicPr>
          <p:cNvPr id="2056" name="Picture 8" descr="C:\Documents and Settings\MojePC\Local Settings\Temporary Internet Files\Content.IE5\J3ET4COZ\MC900355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700808"/>
            <a:ext cx="1512168" cy="1608010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I94DAEZY\MC9003439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1916832"/>
            <a:ext cx="1776731" cy="172067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title"/>
          </p:nvPr>
        </p:nvSpPr>
        <p:spPr>
          <a:xfrm>
            <a:off x="2555776" y="188640"/>
            <a:ext cx="5112568" cy="1219200"/>
          </a:xfrm>
        </p:spPr>
        <p:txBody>
          <a:bodyPr>
            <a:normAutofit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Say / write the words:</a:t>
            </a:r>
            <a:endParaRPr lang="en-GB" i="1" u="sng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14127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443711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86916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18448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3789040"/>
            <a:ext cx="475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2204864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MojePC\Local Settings\Temporary Internet Files\Content.IE5\RXA9SOYI\MC900212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221088"/>
            <a:ext cx="2359161" cy="931999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72UGLSXE\MC9003588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50485">
            <a:off x="743062" y="1406603"/>
            <a:ext cx="1815084" cy="1575511"/>
          </a:xfrm>
          <a:prstGeom prst="rect">
            <a:avLst/>
          </a:prstGeom>
          <a:noFill/>
          <a:scene3d>
            <a:camera prst="orthographicFront">
              <a:rot lat="0" lon="10200000" rev="0"/>
            </a:camera>
            <a:lightRig rig="threePt" dir="t"/>
          </a:scene3d>
        </p:spPr>
      </p:pic>
      <p:pic>
        <p:nvPicPr>
          <p:cNvPr id="2054" name="Picture 6" descr="C:\Documents and Settings\MojePC\Local Settings\Temporary Internet Files\Content.IE5\I94DAEZY\MC90044035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861048"/>
            <a:ext cx="1800200" cy="1800200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J3ET4COZ\MC900360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293096"/>
            <a:ext cx="1804111" cy="1716329"/>
          </a:xfrm>
          <a:prstGeom prst="rect">
            <a:avLst/>
          </a:prstGeom>
          <a:noFill/>
        </p:spPr>
      </p:pic>
      <p:pic>
        <p:nvPicPr>
          <p:cNvPr id="2056" name="Picture 8" descr="C:\Documents and Settings\MojePC\Local Settings\Temporary Internet Files\Content.IE5\J3ET4COZ\MC9003550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700808"/>
            <a:ext cx="1512168" cy="1608010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I94DAEZY\MC9003439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1916832"/>
            <a:ext cx="1776731" cy="172067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title"/>
          </p:nvPr>
        </p:nvSpPr>
        <p:spPr>
          <a:xfrm>
            <a:off x="2555776" y="188640"/>
            <a:ext cx="4680520" cy="1219200"/>
          </a:xfrm>
        </p:spPr>
        <p:txBody>
          <a:bodyPr>
            <a:normAutofit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i="1" u="sng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141277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443711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86916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184482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00392" y="3789040"/>
            <a:ext cx="475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2204864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924944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skiing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3212976"/>
            <a:ext cx="1394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collecting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7544" y="5301208"/>
            <a:ext cx="1475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doing HW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66124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playing football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5229200"/>
            <a:ext cx="1483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swimming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24328" y="1700808"/>
            <a:ext cx="1072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writing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88640"/>
            <a:ext cx="4248472" cy="1219200"/>
          </a:xfrm>
        </p:spPr>
        <p:txBody>
          <a:bodyPr>
            <a:normAutofit fontScale="90000"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Say / write the words:</a:t>
            </a:r>
            <a:endParaRPr lang="cs-CZ" dirty="0"/>
          </a:p>
        </p:txBody>
      </p:sp>
      <p:pic>
        <p:nvPicPr>
          <p:cNvPr id="1029" name="Picture 5" descr="C:\Documents and Settings\MojePC\Local Settings\Temporary Internet Files\Content.IE5\I94DAEZY\MC900233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060848"/>
            <a:ext cx="1152128" cy="1834578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I94DAEZY\MC9002504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420857">
            <a:off x="5730120" y="1973860"/>
            <a:ext cx="1644375" cy="2179781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RXA9SOYI\MC9004381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77072"/>
            <a:ext cx="1478596" cy="157251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979712" y="198884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27687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15719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88640"/>
            <a:ext cx="4752528" cy="1219200"/>
          </a:xfrm>
        </p:spPr>
        <p:txBody>
          <a:bodyPr>
            <a:normAutofit/>
          </a:bodyPr>
          <a:lstStyle/>
          <a:p>
            <a:r>
              <a:rPr lang="en-GB" i="1" u="sng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cs-CZ" dirty="0"/>
          </a:p>
        </p:txBody>
      </p:sp>
      <p:pic>
        <p:nvPicPr>
          <p:cNvPr id="1029" name="Picture 5" descr="C:\Documents and Settings\MojePC\Local Settings\Temporary Internet Files\Content.IE5\I94DAEZY\MC900233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060848"/>
            <a:ext cx="1152128" cy="1834578"/>
          </a:xfrm>
          <a:prstGeom prst="rect">
            <a:avLst/>
          </a:prstGeom>
          <a:noFill/>
        </p:spPr>
      </p:pic>
      <p:pic>
        <p:nvPicPr>
          <p:cNvPr id="1030" name="Picture 6" descr="C:\Documents and Settings\MojePC\Local Settings\Temporary Internet Files\Content.IE5\I94DAEZY\MC9002504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420857">
            <a:off x="5730120" y="1973860"/>
            <a:ext cx="1644375" cy="2179781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RXA9SOYI\MC9004381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77072"/>
            <a:ext cx="1478596" cy="157251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979712" y="198884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27687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5157192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en-GB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933056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dancing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789040"/>
            <a:ext cx="1737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riding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bike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733256"/>
            <a:ext cx="2351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the 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guitar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hobby a volný čas.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pátý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2947</TotalTime>
  <Words>182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     </vt:lpstr>
      <vt:lpstr>Say / write the words:</vt:lpstr>
      <vt:lpstr>Check your answers:</vt:lpstr>
      <vt:lpstr>Say / write the words:</vt:lpstr>
      <vt:lpstr>Check your answers:</vt:lpstr>
      <vt:lpstr>Say / write the words:</vt:lpstr>
      <vt:lpstr>Check your answers: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228</cp:revision>
  <dcterms:created xsi:type="dcterms:W3CDTF">2011-11-27T20:03:46Z</dcterms:created>
  <dcterms:modified xsi:type="dcterms:W3CDTF">2012-11-27T23:29:35Z</dcterms:modified>
</cp:coreProperties>
</file>