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77" r:id="rId3"/>
    <p:sldId id="279" r:id="rId4"/>
    <p:sldId id="278" r:id="rId5"/>
    <p:sldId id="28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00FF"/>
    <a:srgbClr val="009900"/>
    <a:srgbClr val="993300"/>
    <a:srgbClr val="990000"/>
    <a:srgbClr val="663300"/>
    <a:srgbClr val="003300"/>
    <a:srgbClr val="0000FF"/>
    <a:srgbClr val="800000"/>
    <a:srgbClr val="00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VY_32_INOVACE_33_Předložky 2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188640"/>
            <a:ext cx="6923112" cy="1143000"/>
          </a:xfrm>
        </p:spPr>
        <p:txBody>
          <a:bodyPr/>
          <a:lstStyle/>
          <a:p>
            <a:r>
              <a:rPr lang="en-GB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Choose the correct word:</a:t>
            </a:r>
            <a:endParaRPr lang="en-GB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395536" y="2780928"/>
            <a:ext cx="1705415" cy="2012808"/>
            <a:chOff x="683568" y="3573016"/>
            <a:chExt cx="1705415" cy="2012808"/>
          </a:xfrm>
        </p:grpSpPr>
        <p:grpSp>
          <p:nvGrpSpPr>
            <p:cNvPr id="9" name="Skupina 8"/>
            <p:cNvGrpSpPr/>
            <p:nvPr/>
          </p:nvGrpSpPr>
          <p:grpSpPr>
            <a:xfrm>
              <a:off x="683568" y="3573016"/>
              <a:ext cx="1705415" cy="1619028"/>
              <a:chOff x="467544" y="3356992"/>
              <a:chExt cx="1921439" cy="1835052"/>
            </a:xfrm>
          </p:grpSpPr>
          <p:pic>
            <p:nvPicPr>
              <p:cNvPr id="7" name="Picture 22" descr="C:\Documents and Settings\MojePC\Local Settings\Temporary Internet Files\Content.IE5\WYH2ZAOM\MC900305467[1].wmf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87624" y="3501008"/>
                <a:ext cx="634551" cy="720080"/>
              </a:xfrm>
              <a:prstGeom prst="rect">
                <a:avLst/>
              </a:prstGeom>
              <a:noFill/>
            </p:spPr>
          </p:pic>
          <p:pic>
            <p:nvPicPr>
              <p:cNvPr id="8" name="Picture 29" descr="C:\Documents and Settings\MojePC\Local Settings\Temporary Internet Files\Content.IE5\WYH2ZAOM\MC900237252[1].wmf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467544" y="3356992"/>
                <a:ext cx="1921439" cy="1835052"/>
              </a:xfrm>
              <a:prstGeom prst="rect">
                <a:avLst/>
              </a:prstGeom>
              <a:noFill/>
            </p:spPr>
          </p:pic>
        </p:grpSp>
        <p:pic>
          <p:nvPicPr>
            <p:cNvPr id="1030" name="Picture 6" descr="C:\Documents and Settings\MojePC\Local Settings\Temporary Internet Files\Content.IE5\WYH2ZAOM\MC90038383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043608" y="4653136"/>
              <a:ext cx="658368" cy="932688"/>
            </a:xfrm>
            <a:prstGeom prst="rect">
              <a:avLst/>
            </a:prstGeom>
            <a:noFill/>
          </p:spPr>
        </p:pic>
      </p:grpSp>
      <p:grpSp>
        <p:nvGrpSpPr>
          <p:cNvPr id="24" name="Skupina 23"/>
          <p:cNvGrpSpPr/>
          <p:nvPr/>
        </p:nvGrpSpPr>
        <p:grpSpPr>
          <a:xfrm>
            <a:off x="6516216" y="1196752"/>
            <a:ext cx="2075366" cy="2823427"/>
            <a:chOff x="5868144" y="2780928"/>
            <a:chExt cx="2075366" cy="2823427"/>
          </a:xfrm>
        </p:grpSpPr>
        <p:pic>
          <p:nvPicPr>
            <p:cNvPr id="1029" name="Picture 5" descr="C:\Documents and Settings\MojePC\Local Settings\Temporary Internet Files\Content.IE5\13WY9HJ7\MC90035237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868144" y="2780928"/>
              <a:ext cx="1728192" cy="2351214"/>
            </a:xfrm>
            <a:prstGeom prst="rect">
              <a:avLst/>
            </a:prstGeom>
            <a:noFill/>
            <a:scene3d>
              <a:camera prst="orthographicFront">
                <a:rot lat="0" lon="21000000" rev="0"/>
              </a:camera>
              <a:lightRig rig="threePt" dir="t"/>
            </a:scene3d>
          </p:spPr>
        </p:pic>
        <p:grpSp>
          <p:nvGrpSpPr>
            <p:cNvPr id="18" name="Skupina 17"/>
            <p:cNvGrpSpPr/>
            <p:nvPr/>
          </p:nvGrpSpPr>
          <p:grpSpPr>
            <a:xfrm>
              <a:off x="5933340" y="4299620"/>
              <a:ext cx="2010170" cy="1304735"/>
              <a:chOff x="5933340" y="4299620"/>
              <a:chExt cx="2010170" cy="1304735"/>
            </a:xfrm>
          </p:grpSpPr>
          <p:pic>
            <p:nvPicPr>
              <p:cNvPr id="13" name="Picture 35" descr="C:\Documents and Settings\MojePC\Local Settings\Temporary Internet Files\Content.IE5\W52L1WE1\MC900353678[1].wmf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 rot="20784824">
                <a:off x="5933340" y="4374492"/>
                <a:ext cx="2010170" cy="1229863"/>
              </a:xfrm>
              <a:prstGeom prst="rect">
                <a:avLst/>
              </a:prstGeom>
              <a:noFill/>
              <a:scene3d>
                <a:camera prst="orthographicFront">
                  <a:rot lat="0" lon="10800000" rev="0"/>
                </a:camera>
                <a:lightRig rig="threePt" dir="t"/>
              </a:scene3d>
            </p:spPr>
          </p:pic>
          <p:pic>
            <p:nvPicPr>
              <p:cNvPr id="17" name="Picture 17" descr="C:\Documents and Settings\MojePC\Local Settings\Temporary Internet Files\Content.IE5\4B7DHRYK\MC900355711[1].wmf"/>
              <p:cNvPicPr>
                <a:picLocks noChangeAspect="1" noChangeArrowheads="1"/>
              </p:cNvPicPr>
              <p:nvPr/>
            </p:nvPicPr>
            <p:blipFill>
              <a:blip r:embed="rId7" cstate="print"/>
              <a:stretch>
                <a:fillRect/>
              </a:stretch>
            </p:blipFill>
            <p:spPr bwMode="auto">
              <a:xfrm rot="17365564">
                <a:off x="6502690" y="3978606"/>
                <a:ext cx="840031" cy="148206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20" name="TextovéPole 19"/>
          <p:cNvSpPr txBox="1"/>
          <p:nvPr/>
        </p:nvSpPr>
        <p:spPr>
          <a:xfrm>
            <a:off x="179512" y="1196752"/>
            <a:ext cx="5327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doll is </a:t>
            </a:r>
            <a:r>
              <a:rPr lang="en-GB" sz="2400" b="1" i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/ on / under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skateboard.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1700808"/>
            <a:ext cx="5437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teddy bear is </a:t>
            </a:r>
            <a:r>
              <a:rPr lang="en-GB" sz="2400" b="1" i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/ on / under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pram.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2204864"/>
            <a:ext cx="44887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car is </a:t>
            </a:r>
            <a:r>
              <a:rPr lang="en-GB" sz="2400" b="1" i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/ on / under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table.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4797152"/>
            <a:ext cx="8331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b="1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small / big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chair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/ behind / in front of / next to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pram.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79512" y="5301208"/>
            <a:ext cx="8463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skateboard is </a:t>
            </a:r>
            <a:r>
              <a:rPr lang="en-GB" sz="2400" b="1" i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behind / in front of / under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b="1" i="1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small / </a:t>
            </a:r>
            <a:r>
              <a:rPr lang="en-GB" sz="2400" b="1" i="1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chair.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3203848" y="2834882"/>
            <a:ext cx="2232248" cy="2220003"/>
            <a:chOff x="3203848" y="2834882"/>
            <a:chExt cx="2232248" cy="2220003"/>
          </a:xfrm>
        </p:grpSpPr>
        <p:pic>
          <p:nvPicPr>
            <p:cNvPr id="1027" name="Picture 3" descr="C:\Documents and Settings\MojePC\Local Settings\Temporary Internet Files\Content.IE5\WYH2ZAOM\MC900193654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203848" y="2924944"/>
              <a:ext cx="2232248" cy="1800200"/>
            </a:xfrm>
            <a:prstGeom prst="rect">
              <a:avLst/>
            </a:prstGeom>
            <a:noFill/>
          </p:spPr>
        </p:pic>
        <p:pic>
          <p:nvPicPr>
            <p:cNvPr id="10" name="Picture 4" descr="C:\Documents and Settings\MojePC\Local Settings\Temporary Internet Files\Content.IE5\WYH2ZAOM\MC900437099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21413851">
              <a:off x="3533589" y="3470709"/>
              <a:ext cx="1584176" cy="1584176"/>
            </a:xfrm>
            <a:prstGeom prst="rect">
              <a:avLst/>
            </a:prstGeom>
            <a:noFill/>
          </p:spPr>
        </p:pic>
        <p:pic>
          <p:nvPicPr>
            <p:cNvPr id="11" name="Picture 12" descr="C:\Documents and Settings\MojePC\Local Settings\Temporary Internet Files\Content.IE5\W52L1WE1\MC90032093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 rot="20981189">
              <a:off x="3650434" y="2834882"/>
              <a:ext cx="1557279" cy="469781"/>
            </a:xfrm>
            <a:prstGeom prst="rect">
              <a:avLst/>
            </a:prstGeom>
            <a:noFill/>
          </p:spPr>
        </p:pic>
      </p:grpSp>
      <p:sp>
        <p:nvSpPr>
          <p:cNvPr id="31" name="TextovéPole 30"/>
          <p:cNvSpPr txBox="1"/>
          <p:nvPr/>
        </p:nvSpPr>
        <p:spPr>
          <a:xfrm>
            <a:off x="179512" y="5877272"/>
            <a:ext cx="86196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big chair is </a:t>
            </a:r>
            <a:r>
              <a:rPr lang="en-GB" sz="2400" b="1" i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behind / in front of / under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b="1" i="1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pram / </a:t>
            </a:r>
            <a:r>
              <a:rPr lang="en-GB" sz="2400" b="1" i="1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skateboard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188640"/>
            <a:ext cx="6923112" cy="1143000"/>
          </a:xfrm>
        </p:spPr>
        <p:txBody>
          <a:bodyPr/>
          <a:lstStyle/>
          <a:p>
            <a:r>
              <a:rPr lang="en-GB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Check your answers:</a:t>
            </a:r>
            <a:endParaRPr lang="en-GB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2" name="Skupina 25"/>
          <p:cNvGrpSpPr/>
          <p:nvPr/>
        </p:nvGrpSpPr>
        <p:grpSpPr>
          <a:xfrm>
            <a:off x="395536" y="2780928"/>
            <a:ext cx="1705415" cy="2012808"/>
            <a:chOff x="683568" y="3573016"/>
            <a:chExt cx="1705415" cy="2012808"/>
          </a:xfrm>
        </p:grpSpPr>
        <p:grpSp>
          <p:nvGrpSpPr>
            <p:cNvPr id="3" name="Skupina 8"/>
            <p:cNvGrpSpPr/>
            <p:nvPr/>
          </p:nvGrpSpPr>
          <p:grpSpPr>
            <a:xfrm>
              <a:off x="683568" y="3573016"/>
              <a:ext cx="1705415" cy="1619028"/>
              <a:chOff x="467544" y="3356992"/>
              <a:chExt cx="1921439" cy="1835052"/>
            </a:xfrm>
          </p:grpSpPr>
          <p:pic>
            <p:nvPicPr>
              <p:cNvPr id="7" name="Picture 22" descr="C:\Documents and Settings\MojePC\Local Settings\Temporary Internet Files\Content.IE5\WYH2ZAOM\MC900305467[1].wmf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187624" y="3501008"/>
                <a:ext cx="634551" cy="720080"/>
              </a:xfrm>
              <a:prstGeom prst="rect">
                <a:avLst/>
              </a:prstGeom>
              <a:noFill/>
            </p:spPr>
          </p:pic>
          <p:pic>
            <p:nvPicPr>
              <p:cNvPr id="8" name="Picture 29" descr="C:\Documents and Settings\MojePC\Local Settings\Temporary Internet Files\Content.IE5\WYH2ZAOM\MC900237252[1].wmf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467544" y="3356992"/>
                <a:ext cx="1921439" cy="1835052"/>
              </a:xfrm>
              <a:prstGeom prst="rect">
                <a:avLst/>
              </a:prstGeom>
              <a:noFill/>
            </p:spPr>
          </p:pic>
        </p:grpSp>
        <p:pic>
          <p:nvPicPr>
            <p:cNvPr id="1030" name="Picture 6" descr="C:\Documents and Settings\MojePC\Local Settings\Temporary Internet Files\Content.IE5\WYH2ZAOM\MC90038383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043608" y="4653136"/>
              <a:ext cx="658368" cy="932688"/>
            </a:xfrm>
            <a:prstGeom prst="rect">
              <a:avLst/>
            </a:prstGeom>
            <a:noFill/>
          </p:spPr>
        </p:pic>
      </p:grpSp>
      <p:grpSp>
        <p:nvGrpSpPr>
          <p:cNvPr id="5" name="Skupina 23"/>
          <p:cNvGrpSpPr/>
          <p:nvPr/>
        </p:nvGrpSpPr>
        <p:grpSpPr>
          <a:xfrm>
            <a:off x="6516216" y="1196752"/>
            <a:ext cx="2075366" cy="2823427"/>
            <a:chOff x="5868144" y="2780928"/>
            <a:chExt cx="2075366" cy="2823427"/>
          </a:xfrm>
        </p:grpSpPr>
        <p:pic>
          <p:nvPicPr>
            <p:cNvPr id="1029" name="Picture 5" descr="C:\Documents and Settings\MojePC\Local Settings\Temporary Internet Files\Content.IE5\13WY9HJ7\MC90035237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868144" y="2780928"/>
              <a:ext cx="1728192" cy="2351214"/>
            </a:xfrm>
            <a:prstGeom prst="rect">
              <a:avLst/>
            </a:prstGeom>
            <a:noFill/>
            <a:scene3d>
              <a:camera prst="orthographicFront">
                <a:rot lat="0" lon="21000000" rev="0"/>
              </a:camera>
              <a:lightRig rig="threePt" dir="t"/>
            </a:scene3d>
          </p:spPr>
        </p:pic>
        <p:grpSp>
          <p:nvGrpSpPr>
            <p:cNvPr id="6" name="Skupina 17"/>
            <p:cNvGrpSpPr/>
            <p:nvPr/>
          </p:nvGrpSpPr>
          <p:grpSpPr>
            <a:xfrm>
              <a:off x="5933340" y="4299620"/>
              <a:ext cx="2010170" cy="1304735"/>
              <a:chOff x="5933340" y="4299620"/>
              <a:chExt cx="2010170" cy="1304735"/>
            </a:xfrm>
          </p:grpSpPr>
          <p:pic>
            <p:nvPicPr>
              <p:cNvPr id="13" name="Picture 35" descr="C:\Documents and Settings\MojePC\Local Settings\Temporary Internet Files\Content.IE5\W52L1WE1\MC900353678[1].wmf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 rot="20784824">
                <a:off x="5933340" y="4374492"/>
                <a:ext cx="2010170" cy="1229863"/>
              </a:xfrm>
              <a:prstGeom prst="rect">
                <a:avLst/>
              </a:prstGeom>
              <a:noFill/>
              <a:scene3d>
                <a:camera prst="orthographicFront">
                  <a:rot lat="0" lon="10800000" rev="0"/>
                </a:camera>
                <a:lightRig rig="threePt" dir="t"/>
              </a:scene3d>
            </p:spPr>
          </p:pic>
          <p:pic>
            <p:nvPicPr>
              <p:cNvPr id="17" name="Picture 17" descr="C:\Documents and Settings\MojePC\Local Settings\Temporary Internet Files\Content.IE5\4B7DHRYK\MC900355711[1].wmf"/>
              <p:cNvPicPr>
                <a:picLocks noChangeAspect="1" noChangeArrowheads="1"/>
              </p:cNvPicPr>
              <p:nvPr/>
            </p:nvPicPr>
            <p:blipFill>
              <a:blip r:embed="rId7" cstate="print"/>
              <a:stretch>
                <a:fillRect/>
              </a:stretch>
            </p:blipFill>
            <p:spPr bwMode="auto">
              <a:xfrm rot="17365564">
                <a:off x="6502690" y="3978606"/>
                <a:ext cx="840031" cy="148206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20" name="TextovéPole 19"/>
          <p:cNvSpPr txBox="1"/>
          <p:nvPr/>
        </p:nvSpPr>
        <p:spPr>
          <a:xfrm>
            <a:off x="179512" y="1196752"/>
            <a:ext cx="3916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doll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skateboard.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1700808"/>
            <a:ext cx="3958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teddy bear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pram.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2204864"/>
            <a:ext cx="3506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car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under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table.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4797152"/>
            <a:ext cx="5248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b="1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small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chair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</a:t>
            </a:r>
            <a:r>
              <a:rPr lang="cs-CZ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pram.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79512" y="5301208"/>
            <a:ext cx="5556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skateboard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</a:t>
            </a:r>
            <a:r>
              <a:rPr lang="cs-CZ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b="1" i="1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chair.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28"/>
          <p:cNvGrpSpPr/>
          <p:nvPr/>
        </p:nvGrpSpPr>
        <p:grpSpPr>
          <a:xfrm>
            <a:off x="3203848" y="2834882"/>
            <a:ext cx="2232248" cy="2220003"/>
            <a:chOff x="3203848" y="2834882"/>
            <a:chExt cx="2232248" cy="2220003"/>
          </a:xfrm>
        </p:grpSpPr>
        <p:pic>
          <p:nvPicPr>
            <p:cNvPr id="1027" name="Picture 3" descr="C:\Documents and Settings\MojePC\Local Settings\Temporary Internet Files\Content.IE5\WYH2ZAOM\MC900193654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203848" y="2924944"/>
              <a:ext cx="2232248" cy="1800200"/>
            </a:xfrm>
            <a:prstGeom prst="rect">
              <a:avLst/>
            </a:prstGeom>
            <a:noFill/>
          </p:spPr>
        </p:pic>
        <p:pic>
          <p:nvPicPr>
            <p:cNvPr id="10" name="Picture 4" descr="C:\Documents and Settings\MojePC\Local Settings\Temporary Internet Files\Content.IE5\WYH2ZAOM\MC900437099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21413851">
              <a:off x="3533589" y="3470709"/>
              <a:ext cx="1584176" cy="1584176"/>
            </a:xfrm>
            <a:prstGeom prst="rect">
              <a:avLst/>
            </a:prstGeom>
            <a:noFill/>
          </p:spPr>
        </p:pic>
        <p:pic>
          <p:nvPicPr>
            <p:cNvPr id="11" name="Picture 12" descr="C:\Documents and Settings\MojePC\Local Settings\Temporary Internet Files\Content.IE5\W52L1WE1\MC90032093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 rot="20981189">
              <a:off x="3650434" y="2834882"/>
              <a:ext cx="1557279" cy="469781"/>
            </a:xfrm>
            <a:prstGeom prst="rect">
              <a:avLst/>
            </a:prstGeom>
            <a:noFill/>
          </p:spPr>
        </p:pic>
      </p:grpSp>
      <p:sp>
        <p:nvSpPr>
          <p:cNvPr id="31" name="TextovéPole 30"/>
          <p:cNvSpPr txBox="1"/>
          <p:nvPr/>
        </p:nvSpPr>
        <p:spPr>
          <a:xfrm>
            <a:off x="179512" y="5877272"/>
            <a:ext cx="5044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big chair is </a:t>
            </a:r>
            <a:r>
              <a:rPr lang="en-GB" sz="24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behind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400" b="1" i="1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skateboard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7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1196752"/>
            <a:ext cx="7162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elephant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/ behind / on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1988840"/>
            <a:ext cx="6365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cat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/ behind / on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996952"/>
            <a:ext cx="54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dog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/ behind / on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5220072" y="1628800"/>
            <a:ext cx="3594478" cy="3540342"/>
            <a:chOff x="5220072" y="908720"/>
            <a:chExt cx="3594478" cy="3540342"/>
          </a:xfrm>
        </p:grpSpPr>
        <p:pic>
          <p:nvPicPr>
            <p:cNvPr id="3080" name="Picture 8" descr="C:\Documents and Settings\MojePC\Local Settings\Temporary Internet Files\Content.IE5\4B7DHRYK\MC900329658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132084">
              <a:off x="6934155" y="3197548"/>
              <a:ext cx="1080120" cy="513782"/>
            </a:xfrm>
            <a:prstGeom prst="rect">
              <a:avLst/>
            </a:prstGeom>
            <a:noFill/>
          </p:spPr>
        </p:pic>
        <p:pic>
          <p:nvPicPr>
            <p:cNvPr id="3077" name="Picture 5" descr="C:\Documents and Settings\MojePC\Local Settings\Temporary Internet Files\Content.IE5\4B7DHRYK\MC90032648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236296" y="908720"/>
              <a:ext cx="1578254" cy="1833372"/>
            </a:xfrm>
            <a:prstGeom prst="rect">
              <a:avLst/>
            </a:prstGeom>
            <a:noFill/>
          </p:spPr>
        </p:pic>
        <p:pic>
          <p:nvPicPr>
            <p:cNvPr id="4" name="Picture 2" descr="C:\Documents and Settings\MojePC\Local Settings\Temporary Internet Files\Content.IE5\4B7DHRYK\MC90035237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20072" y="1700808"/>
              <a:ext cx="3123260" cy="2541449"/>
            </a:xfrm>
            <a:prstGeom prst="rect">
              <a:avLst/>
            </a:prstGeom>
            <a:noFill/>
          </p:spPr>
        </p:pic>
        <p:pic>
          <p:nvPicPr>
            <p:cNvPr id="3075" name="Picture 3" descr="C:\Documents and Settings\MojePC\Local Settings\Temporary Internet Files\Content.IE5\13WY9HJ7\MC900436255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84168" y="1772816"/>
              <a:ext cx="1296144" cy="1296144"/>
            </a:xfrm>
            <a:prstGeom prst="rect">
              <a:avLst/>
            </a:prstGeom>
            <a:noFill/>
          </p:spPr>
        </p:pic>
        <p:pic>
          <p:nvPicPr>
            <p:cNvPr id="3079" name="Picture 7" descr="C:\Documents and Settings\MojePC\Local Settings\Temporary Internet Files\Content.IE5\13WY9HJ7\MC90043544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173725">
              <a:off x="5685436" y="3099015"/>
              <a:ext cx="1224136" cy="1350047"/>
            </a:xfrm>
            <a:prstGeom prst="rect">
              <a:avLst/>
            </a:prstGeom>
            <a:noFill/>
          </p:spPr>
        </p:pic>
      </p:grpSp>
      <p:sp>
        <p:nvSpPr>
          <p:cNvPr id="14" name="TextovéPole 13"/>
          <p:cNvSpPr txBox="1"/>
          <p:nvPr/>
        </p:nvSpPr>
        <p:spPr>
          <a:xfrm>
            <a:off x="0" y="4365104"/>
            <a:ext cx="50405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mouse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/ under / behind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Nadpis 3"/>
          <p:cNvSpPr txBox="1">
            <a:spLocks/>
          </p:cNvSpPr>
          <p:nvPr/>
        </p:nvSpPr>
        <p:spPr>
          <a:xfrm>
            <a:off x="1115616" y="116632"/>
            <a:ext cx="6923112" cy="11569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Choose the correct word: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40000"/>
                  <a:lumOff val="6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1196752"/>
            <a:ext cx="3661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elephant is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behind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1988840"/>
            <a:ext cx="3361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cat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92494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dog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 front of </a:t>
            </a:r>
            <a:r>
              <a:rPr lang="cs-CZ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5"/>
          <p:cNvGrpSpPr/>
          <p:nvPr/>
        </p:nvGrpSpPr>
        <p:grpSpPr>
          <a:xfrm>
            <a:off x="5220072" y="1628800"/>
            <a:ext cx="3594478" cy="3540342"/>
            <a:chOff x="5220072" y="908720"/>
            <a:chExt cx="3594478" cy="3540342"/>
          </a:xfrm>
        </p:grpSpPr>
        <p:pic>
          <p:nvPicPr>
            <p:cNvPr id="3080" name="Picture 8" descr="C:\Documents and Settings\MojePC\Local Settings\Temporary Internet Files\Content.IE5\4B7DHRYK\MC900329658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132084">
              <a:off x="6934155" y="3197548"/>
              <a:ext cx="1080120" cy="513782"/>
            </a:xfrm>
            <a:prstGeom prst="rect">
              <a:avLst/>
            </a:prstGeom>
            <a:noFill/>
          </p:spPr>
        </p:pic>
        <p:pic>
          <p:nvPicPr>
            <p:cNvPr id="3077" name="Picture 5" descr="C:\Documents and Settings\MojePC\Local Settings\Temporary Internet Files\Content.IE5\4B7DHRYK\MC90032648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236296" y="908720"/>
              <a:ext cx="1578254" cy="1833372"/>
            </a:xfrm>
            <a:prstGeom prst="rect">
              <a:avLst/>
            </a:prstGeom>
            <a:noFill/>
          </p:spPr>
        </p:pic>
        <p:pic>
          <p:nvPicPr>
            <p:cNvPr id="4" name="Picture 2" descr="C:\Documents and Settings\MojePC\Local Settings\Temporary Internet Files\Content.IE5\4B7DHRYK\MC90035237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20072" y="1700808"/>
              <a:ext cx="3123260" cy="2541449"/>
            </a:xfrm>
            <a:prstGeom prst="rect">
              <a:avLst/>
            </a:prstGeom>
            <a:noFill/>
          </p:spPr>
        </p:pic>
        <p:pic>
          <p:nvPicPr>
            <p:cNvPr id="3075" name="Picture 3" descr="C:\Documents and Settings\MojePC\Local Settings\Temporary Internet Files\Content.IE5\13WY9HJ7\MC900436255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084168" y="1772816"/>
              <a:ext cx="1296144" cy="1296144"/>
            </a:xfrm>
            <a:prstGeom prst="rect">
              <a:avLst/>
            </a:prstGeom>
            <a:noFill/>
          </p:spPr>
        </p:pic>
        <p:pic>
          <p:nvPicPr>
            <p:cNvPr id="3079" name="Picture 7" descr="C:\Documents and Settings\MojePC\Local Settings\Temporary Internet Files\Content.IE5\13WY9HJ7\MC900435446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173725">
              <a:off x="5685436" y="3099015"/>
              <a:ext cx="1224136" cy="1350047"/>
            </a:xfrm>
            <a:prstGeom prst="rect">
              <a:avLst/>
            </a:prstGeom>
            <a:noFill/>
          </p:spPr>
        </p:pic>
      </p:grpSp>
      <p:sp>
        <p:nvSpPr>
          <p:cNvPr id="14" name="TextovéPole 13"/>
          <p:cNvSpPr txBox="1"/>
          <p:nvPr/>
        </p:nvSpPr>
        <p:spPr>
          <a:xfrm>
            <a:off x="0" y="4365104"/>
            <a:ext cx="50405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mouse is </a:t>
            </a:r>
            <a:r>
              <a:rPr lang="en-GB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under</a:t>
            </a:r>
            <a:r>
              <a:rPr lang="cs-CZ" sz="2800" b="1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bed.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Nadpis 3"/>
          <p:cNvSpPr txBox="1">
            <a:spLocks/>
          </p:cNvSpPr>
          <p:nvPr/>
        </p:nvSpPr>
        <p:spPr>
          <a:xfrm>
            <a:off x="1115616" y="116632"/>
            <a:ext cx="6923087" cy="11572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Check your answers: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40000"/>
                  <a:lumOff val="6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předložek.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čtvrtý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2547</TotalTime>
  <Words>307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Choose the correct word:</vt:lpstr>
      <vt:lpstr>Check your answers: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183</cp:revision>
  <dcterms:created xsi:type="dcterms:W3CDTF">2011-11-27T20:03:46Z</dcterms:created>
  <dcterms:modified xsi:type="dcterms:W3CDTF">2012-11-21T03:29:20Z</dcterms:modified>
</cp:coreProperties>
</file>