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0"/>
  </p:notesMasterIdLst>
  <p:sldIdLst>
    <p:sldId id="257" r:id="rId2"/>
    <p:sldId id="295" r:id="rId3"/>
    <p:sldId id="296" r:id="rId4"/>
    <p:sldId id="297" r:id="rId5"/>
    <p:sldId id="298" r:id="rId6"/>
    <p:sldId id="299" r:id="rId7"/>
    <p:sldId id="30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0000FF"/>
    <a:srgbClr val="800000"/>
    <a:srgbClr val="993300"/>
    <a:srgbClr val="FF00FF"/>
    <a:srgbClr val="009900"/>
    <a:srgbClr val="990000"/>
    <a:srgbClr val="003300"/>
    <a:srgbClr val="0099FF"/>
    <a:srgbClr val="9BF7A4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B1A352-5C68-4D4E-9E7E-3120368B91D6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C7B173-E9DF-4248-921B-72088D96D3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wmf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wmf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Anglický jazyk – slovní zásoba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Vlasta Skořepová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VY_32_INOVACE_34_Potraviny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259632" y="188640"/>
            <a:ext cx="6203032" cy="1219200"/>
          </a:xfrm>
        </p:spPr>
        <p:txBody>
          <a:bodyPr>
            <a:noAutofit/>
          </a:bodyPr>
          <a:lstStyle/>
          <a:p>
            <a:r>
              <a:rPr lang="en-GB" sz="4800" i="1" u="sng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Choose the correct word:</a:t>
            </a:r>
            <a:endParaRPr lang="en-GB" sz="4800" i="1" u="sng" dirty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539552" y="1700808"/>
            <a:ext cx="1951112" cy="1447056"/>
            <a:chOff x="4427984" y="3573016"/>
            <a:chExt cx="1951112" cy="1447056"/>
          </a:xfrm>
        </p:grpSpPr>
        <p:pic>
          <p:nvPicPr>
            <p:cNvPr id="1027" name="Picture 3" descr="C:\Documents and Settings\MojePC\Local Settings\Temporary Internet Files\Content.IE5\72UGLSXE\MC900441751[1]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427984" y="3573016"/>
              <a:ext cx="1375048" cy="1375048"/>
            </a:xfrm>
            <a:prstGeom prst="rect">
              <a:avLst/>
            </a:prstGeom>
            <a:noFill/>
          </p:spPr>
        </p:pic>
        <p:pic>
          <p:nvPicPr>
            <p:cNvPr id="7" name="Picture 3" descr="C:\Documents and Settings\MojePC\Local Settings\Temporary Internet Files\Content.IE5\72UGLSXE\MC900441751[1]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004048" y="3645024"/>
              <a:ext cx="1375048" cy="1375048"/>
            </a:xfrm>
            <a:prstGeom prst="rect">
              <a:avLst/>
            </a:prstGeom>
            <a:noFill/>
          </p:spPr>
        </p:pic>
      </p:grpSp>
      <p:sp>
        <p:nvSpPr>
          <p:cNvPr id="9" name="TextovéPole 8"/>
          <p:cNvSpPr txBox="1"/>
          <p:nvPr/>
        </p:nvSpPr>
        <p:spPr>
          <a:xfrm>
            <a:off x="3347864" y="2276872"/>
            <a:ext cx="16337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packets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/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2276872"/>
            <a:ext cx="61574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two                 </a:t>
            </a:r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cartons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           of milk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300192" y="2276872"/>
            <a:ext cx="9941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/ </a:t>
            </a:r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tins</a:t>
            </a:r>
            <a:endParaRPr lang="en-GB" sz="3200" i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8" name="Skupina 17"/>
          <p:cNvGrpSpPr/>
          <p:nvPr/>
        </p:nvGrpSpPr>
        <p:grpSpPr>
          <a:xfrm>
            <a:off x="467544" y="3789040"/>
            <a:ext cx="1944216" cy="867544"/>
            <a:chOff x="3635896" y="3861048"/>
            <a:chExt cx="2091680" cy="1155576"/>
          </a:xfrm>
        </p:grpSpPr>
        <p:pic>
          <p:nvPicPr>
            <p:cNvPr id="1030" name="Picture 6" descr="C:\Documents and Settings\MojePC\Local Settings\Temporary Internet Files\Content.IE5\72UGLSXE\MC900441777[1]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635896" y="3861048"/>
              <a:ext cx="1371600" cy="939552"/>
            </a:xfrm>
            <a:prstGeom prst="rect">
              <a:avLst/>
            </a:prstGeom>
            <a:noFill/>
          </p:spPr>
        </p:pic>
        <p:pic>
          <p:nvPicPr>
            <p:cNvPr id="17" name="Picture 6" descr="C:\Documents and Settings\MojePC\Local Settings\Temporary Internet Files\Content.IE5\72UGLSXE\MC900441777[1]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355976" y="4077072"/>
              <a:ext cx="1371600" cy="939552"/>
            </a:xfrm>
            <a:prstGeom prst="rect">
              <a:avLst/>
            </a:prstGeom>
            <a:noFill/>
          </p:spPr>
        </p:pic>
      </p:grpSp>
      <p:sp>
        <p:nvSpPr>
          <p:cNvPr id="19" name="TextovéPole 18"/>
          <p:cNvSpPr txBox="1"/>
          <p:nvPr/>
        </p:nvSpPr>
        <p:spPr>
          <a:xfrm>
            <a:off x="2555776" y="3861048"/>
            <a:ext cx="62840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two                            </a:t>
            </a:r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loaves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of bread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91880" y="3861048"/>
            <a:ext cx="16337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packets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/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76056" y="3861048"/>
            <a:ext cx="10406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jars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/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539552" y="5229200"/>
            <a:ext cx="1693413" cy="794285"/>
            <a:chOff x="395536" y="5013176"/>
            <a:chExt cx="1693413" cy="794285"/>
          </a:xfrm>
        </p:grpSpPr>
        <p:pic>
          <p:nvPicPr>
            <p:cNvPr id="1032" name="Picture 8" descr="C:\Documents and Settings\MojePC\Local Settings\Temporary Internet Files\Content.IE5\I94DAEZY\MC900199325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115616" y="5085184"/>
              <a:ext cx="973333" cy="722277"/>
            </a:xfrm>
            <a:prstGeom prst="rect">
              <a:avLst/>
            </a:prstGeom>
            <a:noFill/>
          </p:spPr>
        </p:pic>
        <p:pic>
          <p:nvPicPr>
            <p:cNvPr id="23" name="Picture 8" descr="C:\Documents and Settings\MojePC\Local Settings\Temporary Internet Files\Content.IE5\I94DAEZY\MC900199325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95536" y="5013176"/>
              <a:ext cx="973333" cy="722277"/>
            </a:xfrm>
            <a:prstGeom prst="rect">
              <a:avLst/>
            </a:prstGeom>
            <a:noFill/>
          </p:spPr>
        </p:pic>
      </p:grpSp>
      <p:sp>
        <p:nvSpPr>
          <p:cNvPr id="25" name="TextovéPole 24"/>
          <p:cNvSpPr txBox="1"/>
          <p:nvPr/>
        </p:nvSpPr>
        <p:spPr>
          <a:xfrm>
            <a:off x="2627784" y="5301208"/>
            <a:ext cx="57358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two       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tins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of fish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491880" y="5301208"/>
            <a:ext cx="16337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packets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/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940152" y="5301208"/>
            <a:ext cx="11432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jars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500"/>
                            </p:stCondLst>
                            <p:childTnLst>
                              <p:par>
                                <p:cTn id="4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1" grpId="0"/>
      <p:bldP spid="12" grpId="0"/>
      <p:bldP spid="19" grpId="0"/>
      <p:bldP spid="20" grpId="0"/>
      <p:bldP spid="21" grpId="0"/>
      <p:bldP spid="25" grpId="0"/>
      <p:bldP spid="26" grpId="0"/>
      <p:bldP spid="2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63688" y="188640"/>
            <a:ext cx="5400600" cy="1219200"/>
          </a:xfrm>
        </p:spPr>
        <p:txBody>
          <a:bodyPr>
            <a:noAutofit/>
          </a:bodyPr>
          <a:lstStyle/>
          <a:p>
            <a:r>
              <a:rPr lang="en-GB" sz="4800" i="1" u="sng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sz="4800" i="1" u="sng" dirty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7"/>
          <p:cNvGrpSpPr/>
          <p:nvPr/>
        </p:nvGrpSpPr>
        <p:grpSpPr>
          <a:xfrm>
            <a:off x="539552" y="1772816"/>
            <a:ext cx="1951112" cy="1447056"/>
            <a:chOff x="4427984" y="3573016"/>
            <a:chExt cx="1951112" cy="1447056"/>
          </a:xfrm>
        </p:grpSpPr>
        <p:pic>
          <p:nvPicPr>
            <p:cNvPr id="1027" name="Picture 3" descr="C:\Documents and Settings\MojePC\Local Settings\Temporary Internet Files\Content.IE5\72UGLSXE\MC900441751[1]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427984" y="3573016"/>
              <a:ext cx="1375048" cy="1375048"/>
            </a:xfrm>
            <a:prstGeom prst="rect">
              <a:avLst/>
            </a:prstGeom>
            <a:noFill/>
          </p:spPr>
        </p:pic>
        <p:pic>
          <p:nvPicPr>
            <p:cNvPr id="7" name="Picture 3" descr="C:\Documents and Settings\MojePC\Local Settings\Temporary Internet Files\Content.IE5\72UGLSXE\MC900441751[1]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004048" y="3645024"/>
              <a:ext cx="1375048" cy="1375048"/>
            </a:xfrm>
            <a:prstGeom prst="rect">
              <a:avLst/>
            </a:prstGeom>
            <a:noFill/>
          </p:spPr>
        </p:pic>
      </p:grpSp>
      <p:sp>
        <p:nvSpPr>
          <p:cNvPr id="9" name="TextovéPole 8"/>
          <p:cNvSpPr txBox="1"/>
          <p:nvPr/>
        </p:nvSpPr>
        <p:spPr>
          <a:xfrm>
            <a:off x="3347864" y="2276872"/>
            <a:ext cx="16337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packets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/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2276872"/>
            <a:ext cx="61574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two                 </a:t>
            </a:r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cartons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           of milk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28184" y="2276872"/>
            <a:ext cx="9941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/ </a:t>
            </a:r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tins</a:t>
            </a:r>
            <a:endParaRPr lang="en-GB" sz="3200" i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" name="Skupina 17"/>
          <p:cNvGrpSpPr/>
          <p:nvPr/>
        </p:nvGrpSpPr>
        <p:grpSpPr>
          <a:xfrm>
            <a:off x="395536" y="3717032"/>
            <a:ext cx="1944216" cy="867544"/>
            <a:chOff x="3635896" y="3861048"/>
            <a:chExt cx="2091680" cy="1155576"/>
          </a:xfrm>
        </p:grpSpPr>
        <p:pic>
          <p:nvPicPr>
            <p:cNvPr id="1030" name="Picture 6" descr="C:\Documents and Settings\MojePC\Local Settings\Temporary Internet Files\Content.IE5\72UGLSXE\MC900441777[1]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635896" y="3861048"/>
              <a:ext cx="1371600" cy="939552"/>
            </a:xfrm>
            <a:prstGeom prst="rect">
              <a:avLst/>
            </a:prstGeom>
            <a:noFill/>
          </p:spPr>
        </p:pic>
        <p:pic>
          <p:nvPicPr>
            <p:cNvPr id="17" name="Picture 6" descr="C:\Documents and Settings\MojePC\Local Settings\Temporary Internet Files\Content.IE5\72UGLSXE\MC900441777[1]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355976" y="4077072"/>
              <a:ext cx="1371600" cy="939552"/>
            </a:xfrm>
            <a:prstGeom prst="rect">
              <a:avLst/>
            </a:prstGeom>
            <a:noFill/>
          </p:spPr>
        </p:pic>
      </p:grpSp>
      <p:sp>
        <p:nvSpPr>
          <p:cNvPr id="19" name="TextovéPole 18"/>
          <p:cNvSpPr txBox="1"/>
          <p:nvPr/>
        </p:nvSpPr>
        <p:spPr>
          <a:xfrm>
            <a:off x="2555776" y="3861048"/>
            <a:ext cx="62840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two                            </a:t>
            </a:r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loaves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of bread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19872" y="3861048"/>
            <a:ext cx="16337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packets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/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04048" y="3861048"/>
            <a:ext cx="10406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jars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/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23"/>
          <p:cNvGrpSpPr/>
          <p:nvPr/>
        </p:nvGrpSpPr>
        <p:grpSpPr>
          <a:xfrm>
            <a:off x="539552" y="5229200"/>
            <a:ext cx="1693413" cy="794285"/>
            <a:chOff x="395536" y="5013176"/>
            <a:chExt cx="1693413" cy="794285"/>
          </a:xfrm>
        </p:grpSpPr>
        <p:pic>
          <p:nvPicPr>
            <p:cNvPr id="1032" name="Picture 8" descr="C:\Documents and Settings\MojePC\Local Settings\Temporary Internet Files\Content.IE5\I94DAEZY\MC900199325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115616" y="5085184"/>
              <a:ext cx="973333" cy="722277"/>
            </a:xfrm>
            <a:prstGeom prst="rect">
              <a:avLst/>
            </a:prstGeom>
            <a:noFill/>
          </p:spPr>
        </p:pic>
        <p:pic>
          <p:nvPicPr>
            <p:cNvPr id="23" name="Picture 8" descr="C:\Documents and Settings\MojePC\Local Settings\Temporary Internet Files\Content.IE5\I94DAEZY\MC900199325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95536" y="5013176"/>
              <a:ext cx="973333" cy="722277"/>
            </a:xfrm>
            <a:prstGeom prst="rect">
              <a:avLst/>
            </a:prstGeom>
            <a:noFill/>
          </p:spPr>
        </p:pic>
      </p:grpSp>
      <p:sp>
        <p:nvSpPr>
          <p:cNvPr id="25" name="TextovéPole 24"/>
          <p:cNvSpPr txBox="1"/>
          <p:nvPr/>
        </p:nvSpPr>
        <p:spPr>
          <a:xfrm>
            <a:off x="2627784" y="5301208"/>
            <a:ext cx="57358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two       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tins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of fish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491880" y="5301208"/>
            <a:ext cx="16337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packets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/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868144" y="5301208"/>
            <a:ext cx="11432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jars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2" grpId="0"/>
      <p:bldP spid="20" grpId="0"/>
      <p:bldP spid="21" grpId="0"/>
      <p:bldP spid="26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259632" y="188640"/>
            <a:ext cx="6203032" cy="1219200"/>
          </a:xfrm>
        </p:spPr>
        <p:txBody>
          <a:bodyPr>
            <a:noAutofit/>
          </a:bodyPr>
          <a:lstStyle/>
          <a:p>
            <a:r>
              <a:rPr lang="en-GB" sz="4800" i="1" u="sng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Choose the correct word:</a:t>
            </a:r>
            <a:endParaRPr lang="en-GB" sz="4800" i="1" u="sng" dirty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11960" y="2276872"/>
            <a:ext cx="18501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i="1" dirty="0" smtClean="0">
                <a:latin typeface="Times New Roman" pitchFamily="18" charset="0"/>
                <a:cs typeface="Times New Roman" pitchFamily="18" charset="0"/>
              </a:rPr>
              <a:t>/ </a:t>
            </a:r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cartons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/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95736" y="2276872"/>
            <a:ext cx="6804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two </a:t>
            </a:r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bottles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of wine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40152" y="2276872"/>
            <a:ext cx="13724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glasses</a:t>
            </a:r>
            <a:endParaRPr lang="en-GB" sz="3200" i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267744" y="3861048"/>
            <a:ext cx="66271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two                          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bars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of chocolate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131840" y="3861048"/>
            <a:ext cx="16337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packets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/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44008" y="3861048"/>
            <a:ext cx="13372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boxes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/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267744" y="5373216"/>
            <a:ext cx="65485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two </a:t>
            </a:r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packets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                          of sweets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427984" y="5373216"/>
            <a:ext cx="16337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32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pockets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868144" y="5373216"/>
            <a:ext cx="11320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bars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8" name="Skupina 27"/>
          <p:cNvGrpSpPr/>
          <p:nvPr/>
        </p:nvGrpSpPr>
        <p:grpSpPr>
          <a:xfrm rot="20908138">
            <a:off x="899592" y="1700808"/>
            <a:ext cx="1040798" cy="1470160"/>
            <a:chOff x="2411760" y="5524544"/>
            <a:chExt cx="1040798" cy="1470160"/>
          </a:xfrm>
        </p:grpSpPr>
        <p:pic>
          <p:nvPicPr>
            <p:cNvPr id="2050" name="Picture 2" descr="C:\Documents and Settings\MojePC\Local Settings\Temporary Internet Files\Content.IE5\I94DAEZY\MC900112832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411760" y="5524544"/>
              <a:ext cx="824774" cy="1333456"/>
            </a:xfrm>
            <a:prstGeom prst="rect">
              <a:avLst/>
            </a:prstGeom>
            <a:noFill/>
          </p:spPr>
        </p:pic>
        <p:pic>
          <p:nvPicPr>
            <p:cNvPr id="24" name="Picture 2" descr="C:\Documents and Settings\MojePC\Local Settings\Temporary Internet Files\Content.IE5\I94DAEZY\MC900112832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627784" y="5661248"/>
              <a:ext cx="824774" cy="1333456"/>
            </a:xfrm>
            <a:prstGeom prst="rect">
              <a:avLst/>
            </a:prstGeom>
            <a:noFill/>
          </p:spPr>
        </p:pic>
      </p:grpSp>
      <p:grpSp>
        <p:nvGrpSpPr>
          <p:cNvPr id="32" name="Skupina 31"/>
          <p:cNvGrpSpPr/>
          <p:nvPr/>
        </p:nvGrpSpPr>
        <p:grpSpPr>
          <a:xfrm>
            <a:off x="683568" y="3789040"/>
            <a:ext cx="1344549" cy="770384"/>
            <a:chOff x="2933323" y="3573016"/>
            <a:chExt cx="1344549" cy="770384"/>
          </a:xfrm>
        </p:grpSpPr>
        <p:pic>
          <p:nvPicPr>
            <p:cNvPr id="2053" name="Picture 5" descr="C:\Documents and Settings\MojePC\Local Settings\Temporary Internet Files\Content.IE5\I94DAEZY\MC900215937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933323" y="3573016"/>
              <a:ext cx="1328971" cy="617984"/>
            </a:xfrm>
            <a:prstGeom prst="rect">
              <a:avLst/>
            </a:prstGeom>
            <a:noFill/>
          </p:spPr>
        </p:pic>
        <p:pic>
          <p:nvPicPr>
            <p:cNvPr id="31" name="Picture 5" descr="C:\Documents and Settings\MojePC\Local Settings\Temporary Internet Files\Content.IE5\I94DAEZY\MC900215937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085724" y="3789040"/>
              <a:ext cx="1192148" cy="554360"/>
            </a:xfrm>
            <a:prstGeom prst="rect">
              <a:avLst/>
            </a:prstGeom>
            <a:noFill/>
          </p:spPr>
        </p:pic>
      </p:grpSp>
      <p:grpSp>
        <p:nvGrpSpPr>
          <p:cNvPr id="38" name="Skupina 37"/>
          <p:cNvGrpSpPr/>
          <p:nvPr/>
        </p:nvGrpSpPr>
        <p:grpSpPr>
          <a:xfrm>
            <a:off x="539552" y="5085184"/>
            <a:ext cx="1540540" cy="1108492"/>
            <a:chOff x="2987824" y="3284984"/>
            <a:chExt cx="1540540" cy="1108492"/>
          </a:xfrm>
        </p:grpSpPr>
        <p:grpSp>
          <p:nvGrpSpPr>
            <p:cNvPr id="36" name="Skupina 35"/>
            <p:cNvGrpSpPr/>
            <p:nvPr/>
          </p:nvGrpSpPr>
          <p:grpSpPr>
            <a:xfrm rot="19502031">
              <a:off x="2987824" y="3284984"/>
              <a:ext cx="892468" cy="892468"/>
              <a:chOff x="2987824" y="3284984"/>
              <a:chExt cx="892468" cy="892468"/>
            </a:xfrm>
          </p:grpSpPr>
          <p:sp>
            <p:nvSpPr>
              <p:cNvPr id="33" name="Zaoblený obdélník 32"/>
              <p:cNvSpPr/>
              <p:nvPr/>
            </p:nvSpPr>
            <p:spPr>
              <a:xfrm>
                <a:off x="2987824" y="3429000"/>
                <a:ext cx="864096" cy="720080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2056" name="Picture 8" descr="C:\Documents and Settings\MojePC\Local Settings\Temporary Internet Files\Content.IE5\RXA9SOYI\MC900436263[1].png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2987824" y="3284984"/>
                <a:ext cx="892468" cy="892468"/>
              </a:xfrm>
              <a:prstGeom prst="rect">
                <a:avLst/>
              </a:prstGeom>
              <a:noFill/>
            </p:spPr>
          </p:pic>
        </p:grpSp>
        <p:grpSp>
          <p:nvGrpSpPr>
            <p:cNvPr id="37" name="Skupina 36"/>
            <p:cNvGrpSpPr/>
            <p:nvPr/>
          </p:nvGrpSpPr>
          <p:grpSpPr>
            <a:xfrm>
              <a:off x="3635896" y="3501008"/>
              <a:ext cx="892468" cy="892468"/>
              <a:chOff x="3635896" y="3501008"/>
              <a:chExt cx="892468" cy="892468"/>
            </a:xfrm>
          </p:grpSpPr>
          <p:sp>
            <p:nvSpPr>
              <p:cNvPr id="34" name="Zaoblený obdélník 33"/>
              <p:cNvSpPr/>
              <p:nvPr/>
            </p:nvSpPr>
            <p:spPr>
              <a:xfrm>
                <a:off x="3635896" y="3573016"/>
                <a:ext cx="864096" cy="720080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35" name="Picture 8" descr="C:\Documents and Settings\MojePC\Local Settings\Temporary Internet Files\Content.IE5\RXA9SOYI\MC900436263[1].png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3635896" y="3501008"/>
                <a:ext cx="892468" cy="892468"/>
              </a:xfrm>
              <a:prstGeom prst="rect">
                <a:avLst/>
              </a:prstGeom>
              <a:noFill/>
            </p:spPr>
          </p:pic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1" grpId="0"/>
      <p:bldP spid="12" grpId="0"/>
      <p:bldP spid="19" grpId="0"/>
      <p:bldP spid="20" grpId="0"/>
      <p:bldP spid="21" grpId="0"/>
      <p:bldP spid="25" grpId="0"/>
      <p:bldP spid="26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979712" y="188640"/>
            <a:ext cx="5616624" cy="1219200"/>
          </a:xfrm>
        </p:spPr>
        <p:txBody>
          <a:bodyPr>
            <a:noAutofit/>
          </a:bodyPr>
          <a:lstStyle/>
          <a:p>
            <a:r>
              <a:rPr lang="en-GB" sz="4800" i="1" u="sng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sz="4800" i="1" u="sng" dirty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39952" y="2276872"/>
            <a:ext cx="18501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i="1" dirty="0" smtClean="0">
                <a:latin typeface="Times New Roman" pitchFamily="18" charset="0"/>
                <a:cs typeface="Times New Roman" pitchFamily="18" charset="0"/>
              </a:rPr>
              <a:t>/ </a:t>
            </a:r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cartons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/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95736" y="2276872"/>
            <a:ext cx="6804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two </a:t>
            </a:r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bottles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of wine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40152" y="2276872"/>
            <a:ext cx="13724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glasses</a:t>
            </a:r>
            <a:endParaRPr lang="en-GB" sz="3200" i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267744" y="3861048"/>
            <a:ext cx="6524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two                            </a:t>
            </a:r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bars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of chocolate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131840" y="3861048"/>
            <a:ext cx="16337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packets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/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572000" y="3861048"/>
            <a:ext cx="13372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boxes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/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267744" y="5373216"/>
            <a:ext cx="65485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two </a:t>
            </a:r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packets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                          of sweets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427984" y="5373216"/>
            <a:ext cx="16337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/ </a:t>
            </a:r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pockets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868144" y="5373216"/>
            <a:ext cx="11320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bars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27"/>
          <p:cNvGrpSpPr/>
          <p:nvPr/>
        </p:nvGrpSpPr>
        <p:grpSpPr>
          <a:xfrm rot="20908138">
            <a:off x="899592" y="1700808"/>
            <a:ext cx="1040798" cy="1470160"/>
            <a:chOff x="2411760" y="5524544"/>
            <a:chExt cx="1040798" cy="1470160"/>
          </a:xfrm>
        </p:grpSpPr>
        <p:pic>
          <p:nvPicPr>
            <p:cNvPr id="2050" name="Picture 2" descr="C:\Documents and Settings\MojePC\Local Settings\Temporary Internet Files\Content.IE5\I94DAEZY\MC900112832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411760" y="5524544"/>
              <a:ext cx="824774" cy="1333456"/>
            </a:xfrm>
            <a:prstGeom prst="rect">
              <a:avLst/>
            </a:prstGeom>
            <a:noFill/>
          </p:spPr>
        </p:pic>
        <p:pic>
          <p:nvPicPr>
            <p:cNvPr id="24" name="Picture 2" descr="C:\Documents and Settings\MojePC\Local Settings\Temporary Internet Files\Content.IE5\I94DAEZY\MC900112832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627784" y="5661248"/>
              <a:ext cx="824774" cy="1333456"/>
            </a:xfrm>
            <a:prstGeom prst="rect">
              <a:avLst/>
            </a:prstGeom>
            <a:noFill/>
          </p:spPr>
        </p:pic>
      </p:grpSp>
      <p:grpSp>
        <p:nvGrpSpPr>
          <p:cNvPr id="3" name="Skupina 31"/>
          <p:cNvGrpSpPr/>
          <p:nvPr/>
        </p:nvGrpSpPr>
        <p:grpSpPr>
          <a:xfrm>
            <a:off x="755576" y="3789040"/>
            <a:ext cx="1344549" cy="770384"/>
            <a:chOff x="2933323" y="3573016"/>
            <a:chExt cx="1344549" cy="770384"/>
          </a:xfrm>
        </p:grpSpPr>
        <p:pic>
          <p:nvPicPr>
            <p:cNvPr id="2053" name="Picture 5" descr="C:\Documents and Settings\MojePC\Local Settings\Temporary Internet Files\Content.IE5\I94DAEZY\MC900215937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933323" y="3573016"/>
              <a:ext cx="1328971" cy="617984"/>
            </a:xfrm>
            <a:prstGeom prst="rect">
              <a:avLst/>
            </a:prstGeom>
            <a:noFill/>
          </p:spPr>
        </p:pic>
        <p:pic>
          <p:nvPicPr>
            <p:cNvPr id="31" name="Picture 5" descr="C:\Documents and Settings\MojePC\Local Settings\Temporary Internet Files\Content.IE5\I94DAEZY\MC900215937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085724" y="3789040"/>
              <a:ext cx="1192148" cy="554360"/>
            </a:xfrm>
            <a:prstGeom prst="rect">
              <a:avLst/>
            </a:prstGeom>
            <a:noFill/>
          </p:spPr>
        </p:pic>
      </p:grpSp>
      <p:grpSp>
        <p:nvGrpSpPr>
          <p:cNvPr id="5" name="Skupina 37"/>
          <p:cNvGrpSpPr/>
          <p:nvPr/>
        </p:nvGrpSpPr>
        <p:grpSpPr>
          <a:xfrm>
            <a:off x="539552" y="5157192"/>
            <a:ext cx="1540540" cy="1108492"/>
            <a:chOff x="2987824" y="3284984"/>
            <a:chExt cx="1540540" cy="1108492"/>
          </a:xfrm>
        </p:grpSpPr>
        <p:grpSp>
          <p:nvGrpSpPr>
            <p:cNvPr id="6" name="Skupina 35"/>
            <p:cNvGrpSpPr/>
            <p:nvPr/>
          </p:nvGrpSpPr>
          <p:grpSpPr>
            <a:xfrm rot="19502031">
              <a:off x="2987824" y="3284984"/>
              <a:ext cx="892468" cy="892468"/>
              <a:chOff x="2987824" y="3284984"/>
              <a:chExt cx="892468" cy="892468"/>
            </a:xfrm>
          </p:grpSpPr>
          <p:sp>
            <p:nvSpPr>
              <p:cNvPr id="33" name="Zaoblený obdélník 32"/>
              <p:cNvSpPr/>
              <p:nvPr/>
            </p:nvSpPr>
            <p:spPr>
              <a:xfrm>
                <a:off x="2987824" y="3429000"/>
                <a:ext cx="864096" cy="720080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2056" name="Picture 8" descr="C:\Documents and Settings\MojePC\Local Settings\Temporary Internet Files\Content.IE5\RXA9SOYI\MC900436263[1].png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2987824" y="3284984"/>
                <a:ext cx="892468" cy="892468"/>
              </a:xfrm>
              <a:prstGeom prst="rect">
                <a:avLst/>
              </a:prstGeom>
              <a:noFill/>
            </p:spPr>
          </p:pic>
        </p:grpSp>
        <p:grpSp>
          <p:nvGrpSpPr>
            <p:cNvPr id="7" name="Skupina 36"/>
            <p:cNvGrpSpPr/>
            <p:nvPr/>
          </p:nvGrpSpPr>
          <p:grpSpPr>
            <a:xfrm>
              <a:off x="3635896" y="3501008"/>
              <a:ext cx="892468" cy="892468"/>
              <a:chOff x="3635896" y="3501008"/>
              <a:chExt cx="892468" cy="892468"/>
            </a:xfrm>
          </p:grpSpPr>
          <p:sp>
            <p:nvSpPr>
              <p:cNvPr id="34" name="Zaoblený obdélník 33"/>
              <p:cNvSpPr/>
              <p:nvPr/>
            </p:nvSpPr>
            <p:spPr>
              <a:xfrm>
                <a:off x="3635896" y="3573016"/>
                <a:ext cx="864096" cy="720080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35" name="Picture 8" descr="C:\Documents and Settings\MojePC\Local Settings\Temporary Internet Files\Content.IE5\RXA9SOYI\MC900436263[1].png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3635896" y="3501008"/>
                <a:ext cx="892468" cy="892468"/>
              </a:xfrm>
              <a:prstGeom prst="rect">
                <a:avLst/>
              </a:prstGeom>
              <a:noFill/>
            </p:spPr>
          </p:pic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2" grpId="0"/>
      <p:bldP spid="20" grpId="0"/>
      <p:bldP spid="21" grpId="0"/>
      <p:bldP spid="26" grpId="0"/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259632" y="188640"/>
            <a:ext cx="6203032" cy="1219200"/>
          </a:xfrm>
        </p:spPr>
        <p:txBody>
          <a:bodyPr>
            <a:noAutofit/>
          </a:bodyPr>
          <a:lstStyle/>
          <a:p>
            <a:r>
              <a:rPr lang="en-GB" sz="4800" i="1" u="sng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Choose the correct word:</a:t>
            </a:r>
            <a:endParaRPr lang="en-GB" sz="4800" i="1" u="sng" dirty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47864" y="2276872"/>
            <a:ext cx="16337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i="1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cartons</a:t>
            </a:r>
            <a:r>
              <a:rPr lang="en-GB" sz="3200" smtClean="0">
                <a:latin typeface="Times New Roman" pitchFamily="18" charset="0"/>
                <a:cs typeface="Times New Roman" pitchFamily="18" charset="0"/>
              </a:rPr>
              <a:t> /</a:t>
            </a:r>
            <a:endParaRPr lang="en-GB" sz="32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2276872"/>
            <a:ext cx="59314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smtClean="0">
                <a:latin typeface="Times New Roman" pitchFamily="18" charset="0"/>
                <a:cs typeface="Times New Roman" pitchFamily="18" charset="0"/>
              </a:rPr>
              <a:t>two                 </a:t>
            </a:r>
            <a:r>
              <a:rPr lang="en-GB" sz="3200" i="1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packets</a:t>
            </a:r>
            <a:r>
              <a:rPr lang="en-GB" sz="3200" smtClean="0"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en-GB" sz="3200" smtClean="0">
                <a:latin typeface="Times New Roman" pitchFamily="18" charset="0"/>
                <a:cs typeface="Times New Roman" pitchFamily="18" charset="0"/>
              </a:rPr>
              <a:t>of </a:t>
            </a:r>
            <a:r>
              <a:rPr lang="en-GB" sz="3200" smtClean="0">
                <a:latin typeface="Times New Roman" pitchFamily="18" charset="0"/>
                <a:cs typeface="Times New Roman" pitchFamily="18" charset="0"/>
              </a:rPr>
              <a:t>tea</a:t>
            </a:r>
            <a:endParaRPr lang="en-GB" sz="32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300192" y="2276872"/>
            <a:ext cx="10406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smtClean="0">
                <a:latin typeface="Times New Roman" pitchFamily="18" charset="0"/>
                <a:cs typeface="Times New Roman" pitchFamily="18" charset="0"/>
              </a:rPr>
              <a:t>/ </a:t>
            </a:r>
            <a:r>
              <a:rPr lang="en-GB" sz="3200" i="1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jars</a:t>
            </a:r>
            <a:endParaRPr lang="en-GB" sz="3200" i="1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55776" y="3861048"/>
            <a:ext cx="64459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two                          </a:t>
            </a:r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pieces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 of cheese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19872" y="3861048"/>
            <a:ext cx="11320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bars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/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499992" y="3861048"/>
            <a:ext cx="14510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loaves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/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555776" y="5301208"/>
            <a:ext cx="62728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two                            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jars 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of honey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347864" y="5301208"/>
            <a:ext cx="16337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packets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/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860032" y="5301208"/>
            <a:ext cx="15888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glasses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/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8" name="Skupina 27"/>
          <p:cNvGrpSpPr/>
          <p:nvPr/>
        </p:nvGrpSpPr>
        <p:grpSpPr>
          <a:xfrm>
            <a:off x="467544" y="1916832"/>
            <a:ext cx="1561149" cy="1086580"/>
            <a:chOff x="467544" y="1916832"/>
            <a:chExt cx="1561149" cy="1086580"/>
          </a:xfrm>
        </p:grpSpPr>
        <p:pic>
          <p:nvPicPr>
            <p:cNvPr id="22" name="Picture 9" descr="C:\Documents and Settings\MojePC\Local Settings\Temporary Internet Files\Content.IE5\RXA9SOYI\MC900290441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67544" y="1916832"/>
              <a:ext cx="1129101" cy="870556"/>
            </a:xfrm>
            <a:prstGeom prst="rect">
              <a:avLst/>
            </a:prstGeom>
            <a:noFill/>
          </p:spPr>
        </p:pic>
        <p:pic>
          <p:nvPicPr>
            <p:cNvPr id="24" name="Picture 9" descr="C:\Documents and Settings\MojePC\Local Settings\Temporary Internet Files\Content.IE5\RXA9SOYI\MC900290441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99592" y="2132856"/>
              <a:ext cx="1129101" cy="870556"/>
            </a:xfrm>
            <a:prstGeom prst="rect">
              <a:avLst/>
            </a:prstGeom>
            <a:noFill/>
          </p:spPr>
        </p:pic>
      </p:grpSp>
      <p:grpSp>
        <p:nvGrpSpPr>
          <p:cNvPr id="30" name="Skupina 29"/>
          <p:cNvGrpSpPr/>
          <p:nvPr/>
        </p:nvGrpSpPr>
        <p:grpSpPr>
          <a:xfrm>
            <a:off x="539552" y="3645024"/>
            <a:ext cx="1375048" cy="1159024"/>
            <a:chOff x="3059832" y="4293096"/>
            <a:chExt cx="1375048" cy="1159024"/>
          </a:xfrm>
        </p:grpSpPr>
        <p:pic>
          <p:nvPicPr>
            <p:cNvPr id="3074" name="Picture 2" descr="C:\Documents and Settings\MojePC\Local Settings\Temporary Internet Files\Content.IE5\72UGLSXE\MC900441776[1]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059832" y="4293096"/>
              <a:ext cx="943000" cy="726976"/>
            </a:xfrm>
            <a:prstGeom prst="rect">
              <a:avLst/>
            </a:prstGeom>
            <a:noFill/>
          </p:spPr>
        </p:pic>
        <p:pic>
          <p:nvPicPr>
            <p:cNvPr id="29" name="Picture 2" descr="C:\Documents and Settings\MojePC\Local Settings\Temporary Internet Files\Content.IE5\72UGLSXE\MC900441776[1]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491880" y="4509120"/>
              <a:ext cx="943000" cy="943000"/>
            </a:xfrm>
            <a:prstGeom prst="rect">
              <a:avLst/>
            </a:prstGeom>
            <a:noFill/>
          </p:spPr>
        </p:pic>
      </p:grpSp>
      <p:grpSp>
        <p:nvGrpSpPr>
          <p:cNvPr id="32" name="Skupina 31"/>
          <p:cNvGrpSpPr/>
          <p:nvPr/>
        </p:nvGrpSpPr>
        <p:grpSpPr>
          <a:xfrm>
            <a:off x="611560" y="5013176"/>
            <a:ext cx="1631234" cy="1367977"/>
            <a:chOff x="2712267" y="3956454"/>
            <a:chExt cx="1631234" cy="1367977"/>
          </a:xfrm>
        </p:grpSpPr>
        <p:pic>
          <p:nvPicPr>
            <p:cNvPr id="3075" name="Picture 3" descr="C:\Documents and Settings\MojePC\Local Settings\Temporary Internet Files\Content.IE5\J3ET4COZ\MC900413348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2712267" y="3956454"/>
              <a:ext cx="1283669" cy="1175351"/>
            </a:xfrm>
            <a:prstGeom prst="rect">
              <a:avLst/>
            </a:prstGeom>
            <a:noFill/>
          </p:spPr>
        </p:pic>
        <p:pic>
          <p:nvPicPr>
            <p:cNvPr id="31" name="Picture 3" descr="C:\Documents and Settings\MojePC\Local Settings\Temporary Internet Files\Content.IE5\J3ET4COZ\MC900413348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059832" y="4149080"/>
              <a:ext cx="1283669" cy="1175351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1" grpId="0"/>
      <p:bldP spid="12" grpId="0"/>
      <p:bldP spid="19" grpId="0"/>
      <p:bldP spid="20" grpId="0"/>
      <p:bldP spid="21" grpId="0"/>
      <p:bldP spid="25" grpId="0"/>
      <p:bldP spid="26" grpId="0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907704" y="188640"/>
            <a:ext cx="5544616" cy="1219200"/>
          </a:xfrm>
        </p:spPr>
        <p:txBody>
          <a:bodyPr>
            <a:noAutofit/>
          </a:bodyPr>
          <a:lstStyle/>
          <a:p>
            <a:r>
              <a:rPr lang="en-GB" sz="4800" i="1" u="sng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sz="4800" i="1" u="sng" dirty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47864" y="2276872"/>
            <a:ext cx="16337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i="1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cartons</a:t>
            </a:r>
            <a:r>
              <a:rPr lang="en-GB" sz="3200" smtClean="0">
                <a:latin typeface="Times New Roman" pitchFamily="18" charset="0"/>
                <a:cs typeface="Times New Roman" pitchFamily="18" charset="0"/>
              </a:rPr>
              <a:t> /</a:t>
            </a:r>
            <a:endParaRPr lang="en-GB" sz="32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2276872"/>
            <a:ext cx="59314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smtClean="0">
                <a:latin typeface="Times New Roman" pitchFamily="18" charset="0"/>
                <a:cs typeface="Times New Roman" pitchFamily="18" charset="0"/>
              </a:rPr>
              <a:t>two                 </a:t>
            </a:r>
            <a:r>
              <a:rPr lang="en-GB" sz="3200" i="1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packets</a:t>
            </a:r>
            <a:r>
              <a:rPr lang="en-GB" sz="3200" smtClean="0"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en-GB" sz="3200" smtClean="0">
                <a:latin typeface="Times New Roman" pitchFamily="18" charset="0"/>
                <a:cs typeface="Times New Roman" pitchFamily="18" charset="0"/>
              </a:rPr>
              <a:t>of </a:t>
            </a:r>
            <a:r>
              <a:rPr lang="en-GB" sz="3200" smtClean="0">
                <a:latin typeface="Times New Roman" pitchFamily="18" charset="0"/>
                <a:cs typeface="Times New Roman" pitchFamily="18" charset="0"/>
              </a:rPr>
              <a:t>tea</a:t>
            </a:r>
            <a:endParaRPr lang="en-GB" sz="32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300192" y="2276872"/>
            <a:ext cx="10406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smtClean="0">
                <a:latin typeface="Times New Roman" pitchFamily="18" charset="0"/>
                <a:cs typeface="Times New Roman" pitchFamily="18" charset="0"/>
              </a:rPr>
              <a:t>/ </a:t>
            </a:r>
            <a:r>
              <a:rPr lang="en-GB" sz="3200" i="1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jars</a:t>
            </a:r>
            <a:endParaRPr lang="en-GB" sz="3200" i="1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55776" y="3861048"/>
            <a:ext cx="64459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two                          </a:t>
            </a:r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pieces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 of cheese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19872" y="3861048"/>
            <a:ext cx="11320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bars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/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499992" y="3861048"/>
            <a:ext cx="14510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loaves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/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555776" y="5301208"/>
            <a:ext cx="62728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two                             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jars 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of honey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347864" y="5301208"/>
            <a:ext cx="16337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packets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/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860032" y="5301208"/>
            <a:ext cx="15888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glasses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/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27"/>
          <p:cNvGrpSpPr/>
          <p:nvPr/>
        </p:nvGrpSpPr>
        <p:grpSpPr>
          <a:xfrm>
            <a:off x="467544" y="1916832"/>
            <a:ext cx="1561149" cy="1086580"/>
            <a:chOff x="467544" y="1916832"/>
            <a:chExt cx="1561149" cy="1086580"/>
          </a:xfrm>
        </p:grpSpPr>
        <p:pic>
          <p:nvPicPr>
            <p:cNvPr id="22" name="Picture 9" descr="C:\Documents and Settings\MojePC\Local Settings\Temporary Internet Files\Content.IE5\RXA9SOYI\MC900290441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67544" y="1916832"/>
              <a:ext cx="1129101" cy="870556"/>
            </a:xfrm>
            <a:prstGeom prst="rect">
              <a:avLst/>
            </a:prstGeom>
            <a:noFill/>
          </p:spPr>
        </p:pic>
        <p:pic>
          <p:nvPicPr>
            <p:cNvPr id="24" name="Picture 9" descr="C:\Documents and Settings\MojePC\Local Settings\Temporary Internet Files\Content.IE5\RXA9SOYI\MC900290441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99592" y="2132856"/>
              <a:ext cx="1129101" cy="870556"/>
            </a:xfrm>
            <a:prstGeom prst="rect">
              <a:avLst/>
            </a:prstGeom>
            <a:noFill/>
          </p:spPr>
        </p:pic>
      </p:grpSp>
      <p:grpSp>
        <p:nvGrpSpPr>
          <p:cNvPr id="3" name="Skupina 29"/>
          <p:cNvGrpSpPr/>
          <p:nvPr/>
        </p:nvGrpSpPr>
        <p:grpSpPr>
          <a:xfrm>
            <a:off x="539552" y="3645024"/>
            <a:ext cx="1375048" cy="1159024"/>
            <a:chOff x="3059832" y="4293096"/>
            <a:chExt cx="1375048" cy="1159024"/>
          </a:xfrm>
        </p:grpSpPr>
        <p:pic>
          <p:nvPicPr>
            <p:cNvPr id="3074" name="Picture 2" descr="C:\Documents and Settings\MojePC\Local Settings\Temporary Internet Files\Content.IE5\72UGLSXE\MC900441776[1]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059832" y="4293096"/>
              <a:ext cx="943000" cy="726976"/>
            </a:xfrm>
            <a:prstGeom prst="rect">
              <a:avLst/>
            </a:prstGeom>
            <a:noFill/>
          </p:spPr>
        </p:pic>
        <p:pic>
          <p:nvPicPr>
            <p:cNvPr id="29" name="Picture 2" descr="C:\Documents and Settings\MojePC\Local Settings\Temporary Internet Files\Content.IE5\72UGLSXE\MC900441776[1]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491880" y="4509120"/>
              <a:ext cx="943000" cy="943000"/>
            </a:xfrm>
            <a:prstGeom prst="rect">
              <a:avLst/>
            </a:prstGeom>
            <a:noFill/>
          </p:spPr>
        </p:pic>
      </p:grpSp>
      <p:grpSp>
        <p:nvGrpSpPr>
          <p:cNvPr id="5" name="Skupina 31"/>
          <p:cNvGrpSpPr/>
          <p:nvPr/>
        </p:nvGrpSpPr>
        <p:grpSpPr>
          <a:xfrm>
            <a:off x="611560" y="5013176"/>
            <a:ext cx="1631234" cy="1367977"/>
            <a:chOff x="2712267" y="3956454"/>
            <a:chExt cx="1631234" cy="1367977"/>
          </a:xfrm>
        </p:grpSpPr>
        <p:pic>
          <p:nvPicPr>
            <p:cNvPr id="3075" name="Picture 3" descr="C:\Documents and Settings\MojePC\Local Settings\Temporary Internet Files\Content.IE5\J3ET4COZ\MC900413348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2712267" y="3956454"/>
              <a:ext cx="1283669" cy="1175351"/>
            </a:xfrm>
            <a:prstGeom prst="rect">
              <a:avLst/>
            </a:prstGeom>
            <a:noFill/>
          </p:spPr>
        </p:pic>
        <p:pic>
          <p:nvPicPr>
            <p:cNvPr id="31" name="Picture 3" descr="C:\Documents and Settings\MojePC\Local Settings\Temporary Internet Files\Content.IE5\J3ET4COZ\MC900413348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059832" y="4149080"/>
              <a:ext cx="1283669" cy="1175351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2" grpId="0"/>
      <p:bldP spid="20" grpId="0"/>
      <p:bldP spid="21" grpId="0"/>
      <p:bldP spid="26" grpId="0"/>
      <p:bldP spid="2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3645024"/>
            <a:ext cx="72008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procvičení slovní zásoby z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oblasti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nakupování potravin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 prvním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2060848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anglický jazyk pro pátý ročník na Základní škole a Mateřské škole Mladá Boleslav, 17.listopadu 1325, příspěvková organizace.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2937</TotalTime>
  <Words>256</Words>
  <Application>Microsoft Office PowerPoint</Application>
  <PresentationFormat>Předvádění na obrazovce (4:3)</PresentationFormat>
  <Paragraphs>77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Papír</vt:lpstr>
      <vt:lpstr>     </vt:lpstr>
      <vt:lpstr>Choose the correct word:</vt:lpstr>
      <vt:lpstr>Check your answers:</vt:lpstr>
      <vt:lpstr>Choose the correct word:</vt:lpstr>
      <vt:lpstr>Check your answers:</vt:lpstr>
      <vt:lpstr>Choose the correct word:</vt:lpstr>
      <vt:lpstr>Check your answers: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Moje</dc:creator>
  <cp:lastModifiedBy>Moje</cp:lastModifiedBy>
  <cp:revision>224</cp:revision>
  <dcterms:created xsi:type="dcterms:W3CDTF">2011-11-27T20:03:46Z</dcterms:created>
  <dcterms:modified xsi:type="dcterms:W3CDTF">2012-11-23T03:15:24Z</dcterms:modified>
</cp:coreProperties>
</file>