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0"/>
  </p:notesMasterIdLst>
  <p:sldIdLst>
    <p:sldId id="257" r:id="rId2"/>
    <p:sldId id="295" r:id="rId3"/>
    <p:sldId id="297" r:id="rId4"/>
    <p:sldId id="296" r:id="rId5"/>
    <p:sldId id="298" r:id="rId6"/>
    <p:sldId id="299" r:id="rId7"/>
    <p:sldId id="30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993300"/>
    <a:srgbClr val="0000FF"/>
    <a:srgbClr val="990000"/>
    <a:srgbClr val="800000"/>
    <a:srgbClr val="FF00FF"/>
    <a:srgbClr val="009900"/>
    <a:srgbClr val="663300"/>
    <a:srgbClr val="003300"/>
    <a:srgbClr val="00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Anglický jazyk – slovní zásoba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Vlasta Skořepová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VY_32_INOVACE_39_Rébusy 2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Write the first letter of the word:</a:t>
            </a:r>
            <a:endParaRPr lang="en-GB" i="1" u="sng" dirty="0">
              <a:solidFill>
                <a:srgbClr val="99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2204864"/>
          <a:ext cx="8316416" cy="27520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79104"/>
                <a:gridCol w="2079104"/>
                <a:gridCol w="2079104"/>
                <a:gridCol w="2079104"/>
              </a:tblGrid>
              <a:tr h="2752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MojePC\Local Settings\Temporary Internet Files\Content.IE5\72UGLSXE\MC9000840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924944"/>
            <a:ext cx="2079838" cy="117024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03848" y="3068960"/>
            <a:ext cx="7056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+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Documents and Settings\MojePC\Local Settings\Temporary Internet Files\Content.IE5\72UGLSXE\MC9001857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924944"/>
            <a:ext cx="1824228" cy="1390802"/>
          </a:xfrm>
          <a:prstGeom prst="rect">
            <a:avLst/>
          </a:prstGeom>
          <a:noFill/>
        </p:spPr>
      </p:pic>
      <p:pic>
        <p:nvPicPr>
          <p:cNvPr id="1031" name="Picture 7" descr="C:\Documents and Settings\MojePC\Local Settings\Temporary Internet Files\Content.IE5\J3ET4COZ\MC9003296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3429000"/>
            <a:ext cx="1798622" cy="855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</a:t>
            </a:r>
            <a:r>
              <a:rPr lang="cs-CZ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en-GB" i="1" u="sng" dirty="0">
              <a:solidFill>
                <a:srgbClr val="99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2924944"/>
          <a:ext cx="8316416" cy="20320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79104"/>
                <a:gridCol w="2079104"/>
                <a:gridCol w="2079104"/>
                <a:gridCol w="2079104"/>
              </a:tblGrid>
              <a:tr h="2032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MojePC\Local Settings\Temporary Internet Files\Content.IE5\72UGLSXE\MC9000840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2079838" cy="117024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75856" y="1556792"/>
            <a:ext cx="7056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+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Documents and Settings\MojePC\Local Settings\Temporary Internet Files\Content.IE5\72UGLSXE\MC9001857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484784"/>
            <a:ext cx="1824228" cy="1390802"/>
          </a:xfrm>
          <a:prstGeom prst="rect">
            <a:avLst/>
          </a:prstGeom>
          <a:noFill/>
        </p:spPr>
      </p:pic>
      <p:pic>
        <p:nvPicPr>
          <p:cNvPr id="1031" name="Picture 7" descr="C:\Documents and Settings\MojePC\Local Settings\Temporary Internet Files\Content.IE5\J3ET4COZ\MC9003296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1988840"/>
            <a:ext cx="1798622" cy="85555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115616" y="5373216"/>
            <a:ext cx="877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ish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5373216"/>
            <a:ext cx="877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nd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5373216"/>
            <a:ext cx="13131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abbit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92280" y="5373216"/>
            <a:ext cx="14157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ouse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3429000"/>
            <a:ext cx="576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F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3429000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3429000"/>
            <a:ext cx="7920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3429000"/>
            <a:ext cx="10801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MojePC\Local Settings\Temporary Internet Files\Content.IE5\I94DAEZY\MC90014981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332656"/>
            <a:ext cx="1410832" cy="13761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Write the first letter of the word:</a:t>
            </a:r>
            <a:endParaRPr lang="en-GB" i="1" u="sng" dirty="0">
              <a:solidFill>
                <a:srgbClr val="99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492896"/>
          <a:ext cx="6432375" cy="253605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144125"/>
                <a:gridCol w="2144125"/>
                <a:gridCol w="2144125"/>
              </a:tblGrid>
              <a:tr h="2536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Documents and Settings\MojePC\Local Settings\Temporary Internet Files\Content.IE5\J3ET4COZ\MC9001093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996952"/>
            <a:ext cx="1930093" cy="1692153"/>
          </a:xfrm>
          <a:prstGeom prst="rect">
            <a:avLst/>
          </a:prstGeom>
          <a:noFill/>
        </p:spPr>
      </p:pic>
      <p:pic>
        <p:nvPicPr>
          <p:cNvPr id="2051" name="Picture 3" descr="C:\Documents and Settings\MojePC\Local Settings\Temporary Internet Files\Content.IE5\I94DAEZY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780928"/>
            <a:ext cx="2019672" cy="2019672"/>
          </a:xfrm>
          <a:prstGeom prst="rect">
            <a:avLst/>
          </a:prstGeom>
          <a:noFill/>
        </p:spPr>
      </p:pic>
      <p:pic>
        <p:nvPicPr>
          <p:cNvPr id="2057" name="Picture 9" descr="C:\Documents and Settings\MojePC\Local Settings\Temporary Internet Files\Content.IE5\72UGLSXE\MC9003503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2924944"/>
            <a:ext cx="1655275" cy="17910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</a:t>
            </a:r>
            <a:r>
              <a:rPr lang="cs-CZ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en-GB" i="1" u="sng" dirty="0">
              <a:solidFill>
                <a:srgbClr val="99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47664" y="3212976"/>
          <a:ext cx="6432375" cy="181597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144125"/>
                <a:gridCol w="2144125"/>
                <a:gridCol w="2144125"/>
              </a:tblGrid>
              <a:tr h="18159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2" descr="C:\Documents and Settings\MojePC\Local Settings\Temporary Internet Files\Content.IE5\J3ET4COZ\MC9001093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060848"/>
            <a:ext cx="1296144" cy="113635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979712" y="5373216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uck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7944" y="5373216"/>
            <a:ext cx="14414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range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5373216"/>
            <a:ext cx="12618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oose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2" y="3573016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27984" y="3573016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3573016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G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Picture 3" descr="C:\Documents and Settings\MojePC\Local Settings\Temporary Internet Files\Content.IE5\I94DAEZY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132856"/>
            <a:ext cx="1080120" cy="1080120"/>
          </a:xfrm>
          <a:prstGeom prst="rect">
            <a:avLst/>
          </a:prstGeom>
          <a:noFill/>
        </p:spPr>
      </p:pic>
      <p:pic>
        <p:nvPicPr>
          <p:cNvPr id="13" name="Picture 9" descr="C:\Documents and Settings\MojePC\Local Settings\Temporary Internet Files\Content.IE5\72UGLSXE\MC9003503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1988840"/>
            <a:ext cx="1080120" cy="1168735"/>
          </a:xfrm>
          <a:prstGeom prst="rect">
            <a:avLst/>
          </a:prstGeom>
          <a:noFill/>
        </p:spPr>
      </p:pic>
      <p:pic>
        <p:nvPicPr>
          <p:cNvPr id="2054" name="Picture 6" descr="C:\Documents and Settings\MojePC\Local Settings\Temporary Internet Files\Content.IE5\I94DAEZY\MC90019218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0"/>
            <a:ext cx="1533024" cy="1556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Write the first letter of the word</a:t>
            </a:r>
            <a:r>
              <a:rPr lang="en-GB" i="1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51520" y="2348880"/>
          <a:ext cx="8641975" cy="244827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728395"/>
                <a:gridCol w="1728395"/>
                <a:gridCol w="1728395"/>
                <a:gridCol w="1728395"/>
                <a:gridCol w="1728395"/>
              </a:tblGrid>
              <a:tr h="24482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MojePC\Local Settings\Temporary Internet Files\Content.IE5\I94DAEZY\MC9004413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068960"/>
            <a:ext cx="1746576" cy="1296143"/>
          </a:xfrm>
          <a:prstGeom prst="rect">
            <a:avLst/>
          </a:prstGeom>
          <a:noFill/>
        </p:spPr>
      </p:pic>
      <p:pic>
        <p:nvPicPr>
          <p:cNvPr id="1028" name="Picture 4" descr="C:\Documents and Settings\MojePC\Local Settings\Temporary Internet Files\Content.IE5\72UGLSXE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2924944"/>
            <a:ext cx="1515616" cy="1515616"/>
          </a:xfrm>
          <a:prstGeom prst="rect">
            <a:avLst/>
          </a:prstGeom>
          <a:noFill/>
        </p:spPr>
      </p:pic>
      <p:pic>
        <p:nvPicPr>
          <p:cNvPr id="1030" name="Picture 6" descr="C:\Documents and Settings\MojePC\Local Settings\Temporary Internet Files\Content.IE5\RXA9SOYI\MC9002909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2636912"/>
            <a:ext cx="1692998" cy="1665838"/>
          </a:xfrm>
          <a:prstGeom prst="rect">
            <a:avLst/>
          </a:prstGeom>
          <a:noFill/>
        </p:spPr>
      </p:pic>
      <p:pic>
        <p:nvPicPr>
          <p:cNvPr id="1033" name="Picture 9" descr="C:\Documents and Settings\MojePC\Local Settings\Temporary Internet Files\Content.IE5\72UGLSXE\MC90042414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2852936"/>
            <a:ext cx="1518609" cy="1453600"/>
          </a:xfrm>
          <a:prstGeom prst="rect">
            <a:avLst/>
          </a:prstGeom>
          <a:noFill/>
        </p:spPr>
      </p:pic>
      <p:pic>
        <p:nvPicPr>
          <p:cNvPr id="1037" name="Picture 13" descr="C:\Documents and Settings\MojePC\Local Settings\Temporary Internet Files\Content.IE5\RXA9SOYI\MC9003264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2708920"/>
            <a:ext cx="1578254" cy="18333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</a:t>
            </a:r>
            <a:r>
              <a:rPr lang="cs-CZ" i="1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51520" y="2924944"/>
          <a:ext cx="8641975" cy="187220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728395"/>
                <a:gridCol w="1728395"/>
                <a:gridCol w="1728395"/>
                <a:gridCol w="1728395"/>
                <a:gridCol w="1728395"/>
              </a:tblGrid>
              <a:tr h="18722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MojePC\Local Settings\Temporary Internet Files\Content.IE5\I94DAEZY\MC9004413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16832"/>
            <a:ext cx="1152128" cy="855000"/>
          </a:xfrm>
          <a:prstGeom prst="rect">
            <a:avLst/>
          </a:prstGeom>
          <a:noFill/>
        </p:spPr>
      </p:pic>
      <p:pic>
        <p:nvPicPr>
          <p:cNvPr id="1028" name="Picture 4" descr="C:\Documents and Settings\MojePC\Local Settings\Temporary Internet Files\Content.IE5\72UGLSXE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1916832"/>
            <a:ext cx="864096" cy="864096"/>
          </a:xfrm>
          <a:prstGeom prst="rect">
            <a:avLst/>
          </a:prstGeom>
          <a:noFill/>
        </p:spPr>
      </p:pic>
      <p:pic>
        <p:nvPicPr>
          <p:cNvPr id="1030" name="Picture 6" descr="C:\Documents and Settings\MojePC\Local Settings\Temporary Internet Files\Content.IE5\RXA9SOYI\MC9002909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1772816"/>
            <a:ext cx="1062523" cy="1045477"/>
          </a:xfrm>
          <a:prstGeom prst="rect">
            <a:avLst/>
          </a:prstGeom>
          <a:noFill/>
        </p:spPr>
      </p:pic>
      <p:pic>
        <p:nvPicPr>
          <p:cNvPr id="1033" name="Picture 9" descr="C:\Documents and Settings\MojePC\Local Settings\Temporary Internet Files\Content.IE5\72UGLSXE\MC90042414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1844824"/>
            <a:ext cx="936104" cy="896031"/>
          </a:xfrm>
          <a:prstGeom prst="rect">
            <a:avLst/>
          </a:prstGeom>
          <a:noFill/>
        </p:spPr>
      </p:pic>
      <p:pic>
        <p:nvPicPr>
          <p:cNvPr id="1037" name="Picture 13" descr="C:\Documents and Settings\MojePC\Local Settings\Temporary Internet Files\Content.IE5\RXA9SOYI\MC9003264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24328" y="1700808"/>
            <a:ext cx="1008112" cy="117106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339752" y="3284984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3284984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3284984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3284984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96336" y="3284984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1560" y="4941168"/>
            <a:ext cx="877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en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67944" y="4941168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uler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4941168"/>
            <a:ext cx="12362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heep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64288" y="4941168"/>
            <a:ext cx="17491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lephant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23728" y="4941168"/>
            <a:ext cx="14414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range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Documents and Settings\MojePC\Local Settings\Temporary Internet Files\Content.IE5\72UGLSXE\MC90033027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781917">
            <a:off x="7200040" y="180142"/>
            <a:ext cx="1783533" cy="16266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645024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zásoby.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třetí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2991</TotalTime>
  <Words>144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</vt:lpstr>
      <vt:lpstr>Write the first letter of the word:</vt:lpstr>
      <vt:lpstr>Check your answers:</vt:lpstr>
      <vt:lpstr>Write the first letter of the word:</vt:lpstr>
      <vt:lpstr>Check your answers:</vt:lpstr>
      <vt:lpstr>Write the first letter of the word:</vt:lpstr>
      <vt:lpstr>Check your answers: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234</cp:revision>
  <dcterms:created xsi:type="dcterms:W3CDTF">2011-11-27T20:03:46Z</dcterms:created>
  <dcterms:modified xsi:type="dcterms:W3CDTF">2012-11-23T00:12:53Z</dcterms:modified>
</cp:coreProperties>
</file>