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0"/>
  </p:notesMasterIdLst>
  <p:sldIdLst>
    <p:sldId id="257" r:id="rId2"/>
    <p:sldId id="272" r:id="rId3"/>
    <p:sldId id="292" r:id="rId4"/>
    <p:sldId id="290" r:id="rId5"/>
    <p:sldId id="293" r:id="rId6"/>
    <p:sldId id="291" r:id="rId7"/>
    <p:sldId id="294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0000FF"/>
    <a:srgbClr val="993300"/>
    <a:srgbClr val="FF00FF"/>
    <a:srgbClr val="009900"/>
    <a:srgbClr val="990000"/>
    <a:srgbClr val="663300"/>
    <a:srgbClr val="003300"/>
    <a:srgbClr val="0099FF"/>
    <a:srgbClr val="9BF7A4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5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B1A352-5C68-4D4E-9E7E-3120368B91D6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C7B173-E9DF-4248-921B-72088D96D3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82FC396-AABC-410A-902B-120773719644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Relationship Id="rId9" Type="http://schemas.openxmlformats.org/officeDocument/2006/relationships/image" Target="../media/image18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Relationship Id="rId9" Type="http://schemas.openxmlformats.org/officeDocument/2006/relationships/image" Target="../media/image1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Anglický jazyk – slovní zásoba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Vlasta Skořepová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VY_32_INOVACE_29_Povolání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188640"/>
            <a:ext cx="3312368" cy="1143000"/>
          </a:xfrm>
        </p:spPr>
        <p:txBody>
          <a:bodyPr>
            <a:normAutofit/>
          </a:bodyPr>
          <a:lstStyle/>
          <a:p>
            <a:r>
              <a:rPr lang="en-GB" sz="3600" i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Make pairs:</a:t>
            </a:r>
            <a:r>
              <a:rPr lang="en-GB" sz="4000" i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en-GB" sz="4000" i="1" u="sng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004048" y="6165304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astronaut</a:t>
            </a:r>
            <a:endParaRPr lang="en-GB" sz="2800" b="1" dirty="0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obrázek 1" descr="C:\Documents and Settings\MojePC\Local Settings\Temporary Internet Files\Content.IE5\W52L1WE1\MC90015014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692696"/>
            <a:ext cx="1295400" cy="196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obrázek 9" descr="C:\Documents and Settings\MojePC\Local Settings\Temporary Internet Files\Content.IE5\W52L1WE1\MC90037888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1556792"/>
            <a:ext cx="1381125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/>
          <p:nvPr/>
        </p:nvSpPr>
        <p:spPr>
          <a:xfrm>
            <a:off x="7236296" y="6093296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waiter</a:t>
            </a:r>
            <a:endParaRPr lang="en-GB" sz="2800" b="1" dirty="0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707904" y="5949280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painter</a:t>
            </a:r>
            <a:endParaRPr lang="en-GB" sz="2800" b="1" dirty="0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7544" y="5949280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driver</a:t>
            </a:r>
            <a:endParaRPr lang="en-GB" sz="2800" b="1" dirty="0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763688" y="5733256"/>
            <a:ext cx="18722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en-GB" sz="2800" b="1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omputer expert</a:t>
            </a:r>
            <a:endParaRPr lang="en-GB" sz="2800" b="1" dirty="0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956376" y="5589240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cook</a:t>
            </a:r>
            <a:endParaRPr lang="en-GB" sz="2800" b="1" dirty="0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obrázek 10" descr="C:\Documents and Settings\MojePC\Local Settings\Temporary Internet Files\Content.IE5\13WY9HJ7\MC90023344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3933056"/>
            <a:ext cx="1552575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obrázek 24" descr="C:\Documents and Settings\MojePC\Local Settings\Temporary Internet Files\Content.IE5\W52L1WE1\MC90040437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83768" y="2852936"/>
            <a:ext cx="1419225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obrázek 26" descr="C:\Documents and Settings\MojePC\Local Settings\Temporary Internet Files\Content.IE5\WYH2ZAOM\MC90019859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21008826">
            <a:off x="687103" y="3663029"/>
            <a:ext cx="1209675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TextovéPole 16"/>
          <p:cNvSpPr txBox="1"/>
          <p:nvPr/>
        </p:nvSpPr>
        <p:spPr>
          <a:xfrm>
            <a:off x="6444208" y="5661248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writer</a:t>
            </a:r>
            <a:endParaRPr lang="en-GB" sz="2800" b="1" dirty="0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1" name="obrázek 13" descr="C:\Documents and Settings\MojePC\Local Settings\Temporary Internet Files\Content.IE5\W52L1WE1\MC90019817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44208" y="3284984"/>
            <a:ext cx="1799696" cy="15282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obrázek 17" descr="C:\Documents and Settings\MojePC\Local Settings\Temporary Internet Files\Content.IE5\WYH2ZAOM\MC90034179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04248" y="1052736"/>
            <a:ext cx="17811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" name="TextovéPole 23"/>
          <p:cNvSpPr txBox="1"/>
          <p:nvPr/>
        </p:nvSpPr>
        <p:spPr>
          <a:xfrm>
            <a:off x="611560" y="3501008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95536" y="1988840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067944" y="4581128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444208" y="4005064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804248" y="1052736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5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860032" y="2564904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4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987824" y="2492896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5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188640"/>
            <a:ext cx="3312368" cy="1143000"/>
          </a:xfrm>
        </p:spPr>
        <p:txBody>
          <a:bodyPr>
            <a:normAutofit/>
          </a:bodyPr>
          <a:lstStyle/>
          <a:p>
            <a:r>
              <a:rPr lang="en-GB" sz="3600" i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Make pairs:</a:t>
            </a:r>
            <a:r>
              <a:rPr lang="en-GB" sz="4000" i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en-GB" sz="4000" i="1" u="sng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95536" y="2636912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astronaut</a:t>
            </a:r>
            <a:endParaRPr lang="en-GB" sz="2800" b="1" dirty="0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obrázek 1" descr="C:\Documents and Settings\MojePC\Local Settings\Temporary Internet Files\Content.IE5\W52L1WE1\MC90015014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692696"/>
            <a:ext cx="1295400" cy="196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obrázek 9" descr="C:\Documents and Settings\MojePC\Local Settings\Temporary Internet Files\Content.IE5\W52L1WE1\MC90037888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1556792"/>
            <a:ext cx="1381125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/>
          <p:nvPr/>
        </p:nvSpPr>
        <p:spPr>
          <a:xfrm>
            <a:off x="4067944" y="1484784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waiter</a:t>
            </a:r>
            <a:endParaRPr lang="en-GB" sz="2800" b="1" dirty="0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236296" y="4653136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painter</a:t>
            </a:r>
            <a:endParaRPr lang="en-GB" sz="2800" b="1" dirty="0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572000" y="5157192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driver</a:t>
            </a:r>
            <a:endParaRPr lang="en-GB" sz="2800" b="1" dirty="0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267744" y="4077072"/>
            <a:ext cx="18722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en-GB" sz="2800" b="1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omputer expert</a:t>
            </a:r>
            <a:endParaRPr lang="en-GB" sz="2800" b="1" dirty="0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9552" y="5445224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cook</a:t>
            </a:r>
            <a:endParaRPr lang="en-GB" sz="2800" b="1" dirty="0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obrázek 10" descr="C:\Documents and Settings\MojePC\Local Settings\Temporary Internet Files\Content.IE5\13WY9HJ7\MC90023344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3933056"/>
            <a:ext cx="1552575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obrázek 24" descr="C:\Documents and Settings\MojePC\Local Settings\Temporary Internet Files\Content.IE5\W52L1WE1\MC90040437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83768" y="2852936"/>
            <a:ext cx="1419225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obrázek 26" descr="C:\Documents and Settings\MojePC\Local Settings\Temporary Internet Files\Content.IE5\WYH2ZAOM\MC90019859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21008826">
            <a:off x="615094" y="3663028"/>
            <a:ext cx="1209675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TextovéPole 16"/>
          <p:cNvSpPr txBox="1"/>
          <p:nvPr/>
        </p:nvSpPr>
        <p:spPr>
          <a:xfrm>
            <a:off x="7020272" y="2132856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writer</a:t>
            </a:r>
            <a:endParaRPr lang="en-GB" sz="2800" b="1" dirty="0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1" name="obrázek 13" descr="C:\Documents and Settings\MojePC\Local Settings\Temporary Internet Files\Content.IE5\W52L1WE1\MC90019817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44208" y="3284984"/>
            <a:ext cx="1799696" cy="15282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obrázek 17" descr="C:\Documents and Settings\MojePC\Local Settings\Temporary Internet Files\Content.IE5\WYH2ZAOM\MC90034179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04248" y="1052736"/>
            <a:ext cx="17811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TextovéPole 17"/>
          <p:cNvSpPr txBox="1"/>
          <p:nvPr/>
        </p:nvSpPr>
        <p:spPr>
          <a:xfrm>
            <a:off x="395536" y="1988840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804248" y="1052736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5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860032" y="2564904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4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987824" y="2492896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11560" y="3501008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067944" y="4581128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444208" y="4005064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71800" y="188640"/>
            <a:ext cx="2962672" cy="1219200"/>
          </a:xfrm>
        </p:spPr>
        <p:txBody>
          <a:bodyPr/>
          <a:lstStyle/>
          <a:p>
            <a:r>
              <a:rPr lang="en-GB" sz="4400" i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Make pairs</a:t>
            </a:r>
            <a:r>
              <a:rPr lang="en-GB" sz="4400" i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en-GB" dirty="0"/>
          </a:p>
        </p:txBody>
      </p:sp>
      <p:pic>
        <p:nvPicPr>
          <p:cNvPr id="2050" name="obrázek 17" descr="C:\Documents and Settings\MojePC\Local Settings\Temporary Internet Files\Content.IE5\WYH2ZAOM\MC90022183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1772816"/>
            <a:ext cx="1581150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obrázek 32" descr="C:\Documents and Settings\MojePC\Local Settings\Temporary Internet Files\Content.IE5\13WY9HJ7\MC90034391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4365104"/>
            <a:ext cx="1733550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obrázek 33" descr="C:\Documents and Settings\MojePC\Local Settings\Temporary Internet Files\Content.IE5\WYH2ZAOM\MC90019879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1256664">
            <a:off x="2273684" y="4128596"/>
            <a:ext cx="1114425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obrázek 42" descr="C:\Documents and Settings\MojePC\Local Settings\Temporary Internet Files\Content.IE5\13WY9HJ7\MC90019859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2924944"/>
            <a:ext cx="1743075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obrázek 7" descr="C:\Documents and Settings\MojePC\Local Settings\Temporary Internet Files\Content.IE5\W52L1WE1\MC90021665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5576" y="620688"/>
            <a:ext cx="1038225" cy="158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obrázek 49" descr="C:\Documents and Settings\MojePC\Local Settings\Temporary Internet Files\Content.IE5\13WY9HJ7\MC90021212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452320" y="692696"/>
            <a:ext cx="1066800" cy="156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obrázek 1" descr="C:\Documents and Settings\MojePC\Local Settings\Temporary Internet Files\Content.IE5\4B7DHRYK\MC900359073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779912" y="3212976"/>
            <a:ext cx="1552575" cy="160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7" name="obrázek 12" descr="C:\Documents and Settings\MojePC\Local Settings\Temporary Internet Files\Content.IE5\13WY9HJ7\MC90023272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565063">
            <a:off x="2942109" y="1530499"/>
            <a:ext cx="1076325" cy="170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/>
          <p:nvPr/>
        </p:nvSpPr>
        <p:spPr>
          <a:xfrm>
            <a:off x="3851920" y="6165304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en-GB" sz="2800" b="1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hop assistant</a:t>
            </a:r>
            <a:endParaRPr lang="en-GB" sz="2800" b="1" dirty="0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139952" y="5445224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teacher</a:t>
            </a:r>
            <a:endParaRPr lang="en-GB" sz="2800" b="1" dirty="0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436096" y="4941168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singer</a:t>
            </a:r>
            <a:endParaRPr lang="en-GB" sz="2800" b="1" dirty="0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12160" y="5733256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reporter</a:t>
            </a:r>
            <a:endParaRPr lang="en-GB" sz="2800" b="1" dirty="0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483768" y="6165304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vet</a:t>
            </a:r>
            <a:endParaRPr lang="en-GB" sz="2800" b="1" dirty="0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51520" y="5445224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secretary</a:t>
            </a:r>
            <a:endParaRPr lang="en-GB" sz="2800" b="1" dirty="0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83568" y="6093296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doctor</a:t>
            </a:r>
            <a:endParaRPr lang="en-GB" sz="2800" b="1" dirty="0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596336" y="6093296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nurse</a:t>
            </a:r>
            <a:endParaRPr lang="en-GB" sz="2800" b="1" dirty="0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172400" y="4149080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15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331640" y="2780928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10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763688" y="4869160"/>
            <a:ext cx="5797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11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220072" y="3717032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12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08104" y="1844824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13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851920" y="2276872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55576" y="548680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380312" y="476672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14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71800" y="188640"/>
            <a:ext cx="2962672" cy="1219200"/>
          </a:xfrm>
        </p:spPr>
        <p:txBody>
          <a:bodyPr/>
          <a:lstStyle/>
          <a:p>
            <a:r>
              <a:rPr lang="en-GB" sz="4400" i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Make pairs</a:t>
            </a:r>
            <a:r>
              <a:rPr lang="en-GB" sz="4400" i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en-GB" dirty="0"/>
          </a:p>
        </p:txBody>
      </p:sp>
      <p:pic>
        <p:nvPicPr>
          <p:cNvPr id="2050" name="obrázek 17" descr="C:\Documents and Settings\MojePC\Local Settings\Temporary Internet Files\Content.IE5\WYH2ZAOM\MC90022183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1772816"/>
            <a:ext cx="1581150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obrázek 32" descr="C:\Documents and Settings\MojePC\Local Settings\Temporary Internet Files\Content.IE5\13WY9HJ7\MC90034391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4365104"/>
            <a:ext cx="1733550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obrázek 33" descr="C:\Documents and Settings\MojePC\Local Settings\Temporary Internet Files\Content.IE5\WYH2ZAOM\MC90019879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1256664">
            <a:off x="2273684" y="4128596"/>
            <a:ext cx="1114425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obrázek 42" descr="C:\Documents and Settings\MojePC\Local Settings\Temporary Internet Files\Content.IE5\13WY9HJ7\MC90019859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2924944"/>
            <a:ext cx="1743075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obrázek 7" descr="C:\Documents and Settings\MojePC\Local Settings\Temporary Internet Files\Content.IE5\W52L1WE1\MC90021665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5576" y="620688"/>
            <a:ext cx="1038225" cy="158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obrázek 49" descr="C:\Documents and Settings\MojePC\Local Settings\Temporary Internet Files\Content.IE5\13WY9HJ7\MC90021212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452320" y="692696"/>
            <a:ext cx="1066800" cy="156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obrázek 1" descr="C:\Documents and Settings\MojePC\Local Settings\Temporary Internet Files\Content.IE5\4B7DHRYK\MC900359073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779912" y="3212976"/>
            <a:ext cx="1552575" cy="160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7" name="obrázek 12" descr="C:\Documents and Settings\MojePC\Local Settings\Temporary Internet Files\Content.IE5\13WY9HJ7\MC90023272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565063">
            <a:off x="2942109" y="1530499"/>
            <a:ext cx="1076325" cy="170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/>
          <p:nvPr/>
        </p:nvSpPr>
        <p:spPr>
          <a:xfrm>
            <a:off x="6695728" y="5517232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en-GB" sz="2800" b="1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hop </a:t>
            </a:r>
            <a:r>
              <a:rPr lang="en-GB" sz="2800" b="1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assistant</a:t>
            </a:r>
            <a:endParaRPr lang="en-GB" sz="2800" b="1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5536" y="4293096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teacher</a:t>
            </a:r>
            <a:endParaRPr lang="en-GB" sz="2800" b="1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2996952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singer</a:t>
            </a:r>
            <a:endParaRPr lang="en-GB" sz="2800" b="1" dirty="0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051720" y="5661248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reporter</a:t>
            </a:r>
            <a:endParaRPr lang="en-GB" sz="2800" b="1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067944" y="4797152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vet</a:t>
            </a:r>
            <a:endParaRPr lang="en-GB" sz="2800" b="1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868144" y="3356992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secretary</a:t>
            </a:r>
            <a:endParaRPr lang="en-GB" sz="2800" b="1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524328" y="2204864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doctor</a:t>
            </a:r>
            <a:endParaRPr lang="en-GB" sz="2800" b="1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55576" y="2060848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nurse</a:t>
            </a:r>
            <a:endParaRPr lang="en-GB" sz="2800" b="1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55576" y="548680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851920" y="2276872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331640" y="2780928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10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763688" y="4869160"/>
            <a:ext cx="5797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11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220072" y="3717032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12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508104" y="1844824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13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380312" y="476672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14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8172400" y="4149080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15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2" descr="C:\Documents and Settings\MojePC\Local Settings\Temporary Internet Files\Content.IE5\W52L1WE1\MC90035366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2852936"/>
            <a:ext cx="1809750" cy="146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obrázek 4" descr="C:\Documents and Settings\MojePC\Local Settings\Temporary Internet Files\Content.IE5\WYH2ZAOM\MC90035365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4653136"/>
            <a:ext cx="2019300" cy="131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obrázek 7" descr="C:\Documents and Settings\MojePC\Local Settings\Temporary Internet Files\Content.IE5\W52L1WE1\MC90044036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1340768"/>
            <a:ext cx="1438275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obrázek 5" descr="C:\Documents and Settings\MojePC\Local Settings\Temporary Internet Files\Content.IE5\13WY9HJ7\MC90035365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1628800"/>
            <a:ext cx="1952625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obrázek 10" descr="C:\Documents and Settings\MojePC\Local Settings\Temporary Internet Files\Content.IE5\13WY9HJ7\MC90043210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60032" y="4581128"/>
            <a:ext cx="1495425" cy="146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7020272" y="4293096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footballer</a:t>
            </a:r>
            <a:endParaRPr lang="en-GB" sz="2800" b="1" dirty="0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16216" y="3501008"/>
            <a:ext cx="2411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hockey player</a:t>
            </a:r>
            <a:endParaRPr lang="en-GB" sz="2800" b="1" dirty="0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60232" y="4941168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en-GB" sz="2800" b="1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ennis player</a:t>
            </a:r>
            <a:endParaRPr lang="en-GB" sz="2800" b="1" dirty="0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76256" y="2780928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sportsman</a:t>
            </a:r>
            <a:endParaRPr lang="en-GB" sz="2800" b="1" dirty="0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236296" y="2204864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swimmer</a:t>
            </a:r>
            <a:endParaRPr lang="en-GB" sz="2800" b="1" dirty="0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Nadpis 1"/>
          <p:cNvSpPr>
            <a:spLocks noGrp="1"/>
          </p:cNvSpPr>
          <p:nvPr>
            <p:ph type="title"/>
          </p:nvPr>
        </p:nvSpPr>
        <p:spPr>
          <a:xfrm>
            <a:off x="2627784" y="188640"/>
            <a:ext cx="3034680" cy="1219200"/>
          </a:xfrm>
        </p:spPr>
        <p:txBody>
          <a:bodyPr/>
          <a:lstStyle/>
          <a:p>
            <a:r>
              <a:rPr lang="en-GB" sz="4400" i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Make pairs</a:t>
            </a:r>
            <a:r>
              <a:rPr lang="en-GB" sz="4400" i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en-GB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932040" y="1484784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19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27584" y="4365104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17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9552" y="1700808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16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771800" y="2564904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18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716016" y="4869160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20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2" descr="C:\Documents and Settings\MojePC\Local Settings\Temporary Internet Files\Content.IE5\W52L1WE1\MC90035366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2852936"/>
            <a:ext cx="1809750" cy="146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obrázek 4" descr="C:\Documents and Settings\MojePC\Local Settings\Temporary Internet Files\Content.IE5\WYH2ZAOM\MC90035365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4725144"/>
            <a:ext cx="2019300" cy="131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obrázek 7" descr="C:\Documents and Settings\MojePC\Local Settings\Temporary Internet Files\Content.IE5\W52L1WE1\MC90044036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1340768"/>
            <a:ext cx="1438275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obrázek 5" descr="C:\Documents and Settings\MojePC\Local Settings\Temporary Internet Files\Content.IE5\13WY9HJ7\MC90035365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1628800"/>
            <a:ext cx="1952625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obrázek 10" descr="C:\Documents and Settings\MojePC\Local Settings\Temporary Internet Files\Content.IE5\13WY9HJ7\MC90043210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60032" y="4581128"/>
            <a:ext cx="1495425" cy="146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539552" y="2708920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footballer</a:t>
            </a:r>
            <a:endParaRPr lang="en-GB" sz="2800" b="1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72000" y="5949280"/>
            <a:ext cx="2411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r>
              <a:rPr lang="en-GB" sz="2800" b="1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ockey </a:t>
            </a:r>
            <a:r>
              <a:rPr lang="en-GB" sz="2800" b="1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player</a:t>
            </a:r>
            <a:endParaRPr lang="en-GB" sz="2800" b="1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04048" y="2924944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en-GB" sz="2800" b="1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ennis </a:t>
            </a:r>
            <a:r>
              <a:rPr lang="en-GB" sz="2800" b="1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player</a:t>
            </a:r>
            <a:endParaRPr lang="en-GB" sz="2800" b="1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55776" y="4149080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sportsman</a:t>
            </a:r>
            <a:endParaRPr lang="en-GB" sz="2800" b="1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1560" y="5949280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swi</a:t>
            </a:r>
            <a:r>
              <a:rPr lang="en-GB" sz="2800" b="1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mmer</a:t>
            </a:r>
            <a:endParaRPr lang="en-GB" sz="2800" b="1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Nadpis 1"/>
          <p:cNvSpPr>
            <a:spLocks noGrp="1"/>
          </p:cNvSpPr>
          <p:nvPr>
            <p:ph type="title"/>
          </p:nvPr>
        </p:nvSpPr>
        <p:spPr>
          <a:xfrm>
            <a:off x="2627784" y="188640"/>
            <a:ext cx="3034680" cy="1219200"/>
          </a:xfrm>
        </p:spPr>
        <p:txBody>
          <a:bodyPr/>
          <a:lstStyle/>
          <a:p>
            <a:r>
              <a:rPr lang="en-GB" sz="4400" i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Make pairs</a:t>
            </a:r>
            <a:r>
              <a:rPr lang="en-GB" sz="4400" i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en-GB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9552" y="1700808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16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27584" y="4365104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17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771800" y="2564904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18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932040" y="1484784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19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716016" y="4869160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20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32576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 obrázků: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Galerie programu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3645024"/>
            <a:ext cx="7200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procvičení slovní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zásoby z oblasti povolání.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v prvním pololetí školního roku 2012/2013.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2060848"/>
            <a:ext cx="7200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předmětu anglický jazyk pro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pátý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ročník na Základní škole a Mateřské škole Mladá Boleslav, 17.listopadu 1325, příspěvková organizace.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2849</TotalTime>
  <Words>190</Words>
  <Application>Microsoft Office PowerPoint</Application>
  <PresentationFormat>Předvádění na obrazovce (4:3)</PresentationFormat>
  <Paragraphs>103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Papír</vt:lpstr>
      <vt:lpstr>     </vt:lpstr>
      <vt:lpstr>Make pairs: </vt:lpstr>
      <vt:lpstr>Make pairs: </vt:lpstr>
      <vt:lpstr>Make pairs:</vt:lpstr>
      <vt:lpstr>Make pairs:</vt:lpstr>
      <vt:lpstr>Make pairs:</vt:lpstr>
      <vt:lpstr>Make pairs: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Moje</dc:creator>
  <cp:lastModifiedBy>Moje</cp:lastModifiedBy>
  <cp:revision>215</cp:revision>
  <dcterms:created xsi:type="dcterms:W3CDTF">2011-11-27T20:03:46Z</dcterms:created>
  <dcterms:modified xsi:type="dcterms:W3CDTF">2012-11-21T01:52:44Z</dcterms:modified>
</cp:coreProperties>
</file>