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7" r:id="rId2"/>
    <p:sldId id="272" r:id="rId3"/>
    <p:sldId id="278" r:id="rId4"/>
    <p:sldId id="279" r:id="rId5"/>
    <p:sldId id="285" r:id="rId6"/>
    <p:sldId id="286" r:id="rId7"/>
    <p:sldId id="287" r:id="rId8"/>
    <p:sldId id="288" r:id="rId9"/>
    <p:sldId id="289" r:id="rId10"/>
    <p:sldId id="27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  <a:srgbClr val="800000"/>
    <a:srgbClr val="FF00FF"/>
    <a:srgbClr val="009900"/>
    <a:srgbClr val="990000"/>
    <a:srgbClr val="663300"/>
    <a:srgbClr val="003300"/>
    <a:srgbClr val="0000FF"/>
    <a:srgbClr val="0099FF"/>
    <a:srgbClr val="9BF7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VY_32_INOVACE_30_Povolání- test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312368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latin typeface="Times New Roman" pitchFamily="18" charset="0"/>
                <a:cs typeface="Times New Roman" pitchFamily="18" charset="0"/>
              </a:rPr>
              <a:t>Write the words.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flipH="1">
            <a:off x="6084168" y="465313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2411760" y="220486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27584" y="2924944"/>
            <a:ext cx="27363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She likes writing letters. She likes telephones, too.</a:t>
            </a:r>
            <a:endParaRPr lang="en-GB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148064" y="2636912"/>
            <a:ext cx="2880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She likes working with children. She works at school.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635896" y="476672"/>
            <a:ext cx="50760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1" u="sng" strike="noStrike" kern="1200" cap="none" spc="0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Circle the underlined letters.</a:t>
            </a:r>
            <a:endParaRPr kumimoji="0" lang="en-GB" sz="3200" b="0" i="1" u="sng" strike="noStrike" kern="1200" cap="none" spc="0" normalizeH="0" baseline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11560" y="2204864"/>
          <a:ext cx="324036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364088" y="4653136"/>
          <a:ext cx="2592289" cy="3708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0327"/>
                <a:gridCol w="370327"/>
                <a:gridCol w="370327"/>
                <a:gridCol w="370327"/>
                <a:gridCol w="370327"/>
                <a:gridCol w="370327"/>
                <a:gridCol w="370327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1" grpId="0"/>
      <p:bldP spid="47" grpId="0"/>
      <p:bldP spid="35" grpId="0"/>
      <p:bldP spid="5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275856" y="537321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3789040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He likes colours and pictures.</a:t>
            </a:r>
            <a:endParaRPr lang="en-GB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564904"/>
            <a:ext cx="27363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993300"/>
                </a:solidFill>
                <a:latin typeface="Times New Roman" pitchFamily="18" charset="0"/>
                <a:cs typeface="Times New Roman" pitchFamily="18" charset="0"/>
              </a:rPr>
              <a:t>He likes cars very much. He enjoys car races, too.</a:t>
            </a:r>
            <a:endParaRPr lang="en-GB" sz="2800" b="1" dirty="0">
              <a:solidFill>
                <a:srgbClr val="99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2483768" y="19168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7236296" y="2348880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9552" y="1916832"/>
          <a:ext cx="2304252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84042"/>
                <a:gridCol w="384042"/>
                <a:gridCol w="384042"/>
                <a:gridCol w="384042"/>
                <a:gridCol w="384042"/>
                <a:gridCol w="384042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/>
          </a:bodyPr>
          <a:lstStyle/>
          <a:p>
            <a:r>
              <a:rPr lang="en-GB" sz="3600" i="1" u="sng" dirty="0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275856" y="5373216"/>
          <a:ext cx="2736307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6228184" y="2996952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He likes eating good meals.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444208" y="2348880"/>
          <a:ext cx="1535832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83958"/>
                <a:gridCol w="383958"/>
                <a:gridCol w="383958"/>
                <a:gridCol w="383958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2" grpId="0"/>
      <p:bldP spid="16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2132856"/>
            <a:ext cx="1944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He likes astronomy.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2555776" y="350100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3573016"/>
            <a:ext cx="25922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She likes songs. She can sing very well.</a:t>
            </a:r>
            <a:endParaRPr lang="en-GB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5292080" y="278092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755576" y="3501008"/>
          <a:ext cx="3264021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2669"/>
                <a:gridCol w="362669"/>
                <a:gridCol w="362669"/>
                <a:gridCol w="362669"/>
                <a:gridCol w="362669"/>
                <a:gridCol w="362669"/>
                <a:gridCol w="362669"/>
                <a:gridCol w="362669"/>
                <a:gridCol w="362669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292080" y="2780928"/>
          <a:ext cx="2471934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1989"/>
                <a:gridCol w="411989"/>
                <a:gridCol w="411989"/>
                <a:gridCol w="411989"/>
                <a:gridCol w="411989"/>
                <a:gridCol w="411989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2132856"/>
            <a:ext cx="19442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 likes sports. He is good at swimming.</a:t>
            </a:r>
            <a:endParaRPr lang="en-GB" sz="28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2483768" y="422108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3573016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993300"/>
                </a:solidFill>
                <a:latin typeface="Times New Roman" pitchFamily="18" charset="0"/>
                <a:cs typeface="Times New Roman" pitchFamily="18" charset="0"/>
              </a:rPr>
              <a:t>She likes helping people.</a:t>
            </a:r>
            <a:endParaRPr lang="en-GB" sz="2400" b="1" dirty="0">
              <a:solidFill>
                <a:srgbClr val="99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6876256" y="278092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Write the words. Circle the underlined letters.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971600" y="4221088"/>
          <a:ext cx="2687958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83994"/>
                <a:gridCol w="383994"/>
                <a:gridCol w="383994"/>
                <a:gridCol w="383994"/>
                <a:gridCol w="383994"/>
                <a:gridCol w="383994"/>
                <a:gridCol w="383994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64088" y="2780928"/>
          <a:ext cx="2471935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94387"/>
                <a:gridCol w="494387"/>
                <a:gridCol w="494387"/>
                <a:gridCol w="494387"/>
                <a:gridCol w="494387"/>
              </a:tblGrid>
              <a:tr h="370840">
                <a:tc>
                  <a:txBody>
                    <a:bodyPr/>
                    <a:lstStyle/>
                    <a:p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ovéPole 40"/>
          <p:cNvSpPr txBox="1"/>
          <p:nvPr/>
        </p:nvSpPr>
        <p:spPr>
          <a:xfrm flipH="1">
            <a:off x="6084168" y="465313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 flipH="1">
            <a:off x="2411760" y="220486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27584" y="2924944"/>
            <a:ext cx="27363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She likes writing letters. She likes telephones, too.</a:t>
            </a:r>
            <a:endParaRPr lang="en-GB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148064" y="2636912"/>
            <a:ext cx="2880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She likes working with children. She works at school.</a:t>
            </a:r>
            <a:endParaRPr lang="en-GB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11560" y="2204864"/>
          <a:ext cx="324036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364088" y="4653136"/>
          <a:ext cx="2592289" cy="3708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0327"/>
                <a:gridCol w="370327"/>
                <a:gridCol w="370327"/>
                <a:gridCol w="370327"/>
                <a:gridCol w="370327"/>
                <a:gridCol w="370327"/>
                <a:gridCol w="37032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T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obrázek 17" descr="C:\Documents and Settings\MojePC\Local Settings\Temporary Internet Files\Content.IE5\WYH2ZAOM\MC9002218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653136"/>
            <a:ext cx="15811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42" descr="C:\Documents and Settings\MojePC\Local Settings\Temporary Internet Files\Content.IE5\13WY9HJ7\MC9001985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124744"/>
            <a:ext cx="17430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7" grpId="0"/>
      <p:bldP spid="35" grpId="0"/>
      <p:bldP spid="55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275856" y="537321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3789040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He likes colours and pictures.</a:t>
            </a:r>
            <a:endParaRPr lang="en-GB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564904"/>
            <a:ext cx="27363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b="1" dirty="0" smtClean="0">
                <a:solidFill>
                  <a:srgbClr val="993300"/>
                </a:solidFill>
                <a:latin typeface="Times New Roman" pitchFamily="18" charset="0"/>
                <a:cs typeface="Times New Roman" pitchFamily="18" charset="0"/>
              </a:rPr>
              <a:t>He likes cars very much. He enjoys car races, too.</a:t>
            </a:r>
            <a:endParaRPr lang="en-GB" sz="2800" b="1" dirty="0">
              <a:solidFill>
                <a:srgbClr val="99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2411760" y="191683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7236296" y="2348880"/>
            <a:ext cx="3143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9552" y="1916832"/>
          <a:ext cx="2304252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84042"/>
                <a:gridCol w="384042"/>
                <a:gridCol w="384042"/>
                <a:gridCol w="384042"/>
                <a:gridCol w="384042"/>
                <a:gridCol w="38404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D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275856" y="5373216"/>
          <a:ext cx="2736307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90901"/>
                <a:gridCol w="390901"/>
                <a:gridCol w="390901"/>
                <a:gridCol w="390901"/>
                <a:gridCol w="390901"/>
                <a:gridCol w="390901"/>
                <a:gridCol w="39090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6228184" y="2996952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He likes eating good meals.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444208" y="2348880"/>
          <a:ext cx="1535832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83958"/>
                <a:gridCol w="383958"/>
                <a:gridCol w="383958"/>
                <a:gridCol w="38395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C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8" name="obrázek 10" descr="C:\Documents and Settings\MojePC\Local Settings\Temporary Internet Files\Content.IE5\13WY9HJ7\MC9002334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725144"/>
            <a:ext cx="15525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3" descr="C:\Documents and Settings\MojePC\Local Settings\Temporary Internet Files\Content.IE5\W52L1WE1\MC900198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276872"/>
            <a:ext cx="17049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26" descr="C:\Documents and Settings\MojePC\Local Settings\Temporary Internet Files\Content.IE5\WYH2ZAOM\MC9001985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274629">
            <a:off x="7392012" y="4202148"/>
            <a:ext cx="120967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500"/>
                            </p:stCondLst>
                            <p:childTnLst>
                              <p:par>
                                <p:cTn id="6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2" grpId="0"/>
      <p:bldP spid="15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2132856"/>
            <a:ext cx="1944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He likes astronomy.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2555776" y="350100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3573016"/>
            <a:ext cx="25922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She likes songs. She can sing very well.</a:t>
            </a:r>
            <a:endParaRPr lang="en-GB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5292080" y="278092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755576" y="3501008"/>
          <a:ext cx="3264021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2669"/>
                <a:gridCol w="362669"/>
                <a:gridCol w="362669"/>
                <a:gridCol w="362669"/>
                <a:gridCol w="362669"/>
                <a:gridCol w="362669"/>
                <a:gridCol w="362669"/>
                <a:gridCol w="362669"/>
                <a:gridCol w="36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A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292080" y="2780928"/>
          <a:ext cx="2471934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11989"/>
                <a:gridCol w="380099"/>
                <a:gridCol w="443879"/>
                <a:gridCol w="411989"/>
                <a:gridCol w="411989"/>
                <a:gridCol w="41198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obrázek 1" descr="C:\Documents and Settings\MojePC\Local Settings\Temporary Internet Files\Content.IE5\W52L1WE1\MC900150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437112"/>
            <a:ext cx="129540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2" descr="C:\Documents and Settings\MojePC\Local Settings\Temporary Internet Files\Content.IE5\13WY9HJ7\MC9002327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3933056"/>
            <a:ext cx="107632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0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2132856"/>
            <a:ext cx="19442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He likes sports. He is good at swimming.</a:t>
            </a:r>
            <a:endParaRPr lang="en-GB" sz="28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2483768" y="422108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3573016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993300"/>
                </a:solidFill>
                <a:latin typeface="Times New Roman" pitchFamily="18" charset="0"/>
                <a:cs typeface="Times New Roman" pitchFamily="18" charset="0"/>
              </a:rPr>
              <a:t>She likes helping people.</a:t>
            </a:r>
            <a:endParaRPr lang="en-GB" sz="2400" b="1" dirty="0">
              <a:solidFill>
                <a:srgbClr val="99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6876256" y="278092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971600" y="4221088"/>
          <a:ext cx="2687958" cy="370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83994"/>
                <a:gridCol w="383994"/>
                <a:gridCol w="383994"/>
                <a:gridCol w="383994"/>
                <a:gridCol w="383994"/>
                <a:gridCol w="383994"/>
                <a:gridCol w="38399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364088" y="2780928"/>
          <a:ext cx="2471935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94387"/>
                <a:gridCol w="494387"/>
                <a:gridCol w="494387"/>
                <a:gridCol w="494387"/>
                <a:gridCol w="49438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N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" name="obrázek 4" descr="C:\Documents and Settings\MojePC\Local Settings\Temporary Internet Files\Content.IE5\WYH2ZAOM\MC9003536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941168"/>
            <a:ext cx="201930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7" descr="C:\Documents and Settings\MojePC\Local Settings\Temporary Internet Files\Content.IE5\W52L1WE1\MC9002166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2708920"/>
            <a:ext cx="1038225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1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Check your answers:</a:t>
            </a:r>
            <a:endParaRPr kumimoji="0" lang="en-GB" sz="4000" b="0" i="1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0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/>
              <a:t>Make </a:t>
            </a:r>
            <a:r>
              <a:rPr lang="cs-CZ" i="1" u="sng" dirty="0" smtClean="0"/>
              <a:t>a</a:t>
            </a:r>
            <a:r>
              <a:rPr lang="en-GB" i="1" u="sng" dirty="0" smtClean="0"/>
              <a:t> word from the letters:</a:t>
            </a:r>
            <a:endParaRPr lang="en-GB" i="1" u="sng" dirty="0"/>
          </a:p>
        </p:txBody>
      </p:sp>
      <p:sp>
        <p:nvSpPr>
          <p:cNvPr id="18" name="Obdélník 17"/>
          <p:cNvSpPr/>
          <p:nvPr/>
        </p:nvSpPr>
        <p:spPr>
          <a:xfrm>
            <a:off x="467544" y="1916832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347864" y="19168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283968" y="19168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292080" y="1916832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6228184" y="1916832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339752" y="1916832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403648" y="1916832"/>
            <a:ext cx="504056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92280" y="19168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956376" y="1916832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9944" y="2069232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00264" y="20692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436368" y="2069232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444480" y="2069232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380584" y="2069232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92152" y="2069232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556048" y="2069232"/>
            <a:ext cx="504056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244680" y="2069232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108776" y="2069232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-0.83472 0.39907 " pathEditMode="relative" ptsTypes="AA"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59259E-6 L -0.2441 0.39907 " pathEditMode="relative" ptsTypes="AA"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59259E-6 L -0.2599 0.39907 " pathEditMode="relative" ptsTypes="AA">
                                      <p:cBhvr>
                                        <p:cTn id="4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0.04722 0.39907 " pathEditMode="relative" ptsTypes="AA">
                                      <p:cBhvr>
                                        <p:cTn id="4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00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4 -0.00116 L 0.34167 0.3979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" y="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76 -0.01158 L -0.21754 0.39791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200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7 L -0.22848 0.39907 " pathEditMode="relative" ptsTypes="AA">
                                      <p:cBhvr>
                                        <p:cTn id="5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400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86 -0.01158 L 0.49914 0.39791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" y="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600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268 -0.01158 L 0.16059 0.39791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53288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PowerPoint – klipart MS Office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ověření znalostí slovní zásoby z oblasti povolání.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pátý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2793</TotalTime>
  <Words>399</Words>
  <Application>Microsoft Office PowerPoint</Application>
  <PresentationFormat>Předvádění na obrazovce (4:3)</PresentationFormat>
  <Paragraphs>143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Write the words. </vt:lpstr>
      <vt:lpstr>Write the words. Circle the underlined letters. </vt:lpstr>
      <vt:lpstr>Write the words. Circle the underlined letters.</vt:lpstr>
      <vt:lpstr>Write the words. Circle the underlined letters.</vt:lpstr>
      <vt:lpstr>Check your answers:</vt:lpstr>
      <vt:lpstr>Check your answers:</vt:lpstr>
      <vt:lpstr>Check your answers:</vt:lpstr>
      <vt:lpstr>Snímek 9</vt:lpstr>
      <vt:lpstr>Make a word from the letters: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Šárka</cp:lastModifiedBy>
  <cp:revision>211</cp:revision>
  <dcterms:created xsi:type="dcterms:W3CDTF">2011-11-27T20:03:46Z</dcterms:created>
  <dcterms:modified xsi:type="dcterms:W3CDTF">2012-11-30T14:49:34Z</dcterms:modified>
</cp:coreProperties>
</file>