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7" r:id="rId2"/>
    <p:sldId id="306" r:id="rId3"/>
    <p:sldId id="309" r:id="rId4"/>
    <p:sldId id="307" r:id="rId5"/>
    <p:sldId id="310" r:id="rId6"/>
    <p:sldId id="308" r:id="rId7"/>
    <p:sldId id="31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9900"/>
    <a:srgbClr val="0066FF"/>
    <a:srgbClr val="993300"/>
    <a:srgbClr val="FF66FF"/>
    <a:srgbClr val="FF00FF"/>
    <a:srgbClr val="0000FF"/>
    <a:srgbClr val="FF6600"/>
    <a:srgbClr val="9900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5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VY_32_INOVACE_36_Třídění slov 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492896"/>
            <a:ext cx="10406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12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8" name="Skupina 57"/>
          <p:cNvGrpSpPr/>
          <p:nvPr/>
        </p:nvGrpSpPr>
        <p:grpSpPr>
          <a:xfrm>
            <a:off x="2267744" y="1484784"/>
            <a:ext cx="987322" cy="1070201"/>
            <a:chOff x="2267744" y="1484784"/>
            <a:chExt cx="987322" cy="1070201"/>
          </a:xfrm>
        </p:grpSpPr>
        <p:pic>
          <p:nvPicPr>
            <p:cNvPr id="1031" name="Picture 7" descr="C:\Documents and Settings\MojePC\Local Settings\Temporary Internet Files\Content.IE5\J3ET4COZ\MC90029506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67744" y="1844824"/>
              <a:ext cx="987322" cy="710161"/>
            </a:xfrm>
            <a:prstGeom prst="rect">
              <a:avLst/>
            </a:prstGeom>
            <a:noFill/>
          </p:spPr>
        </p:pic>
        <p:sp>
          <p:nvSpPr>
            <p:cNvPr id="36" name="TextovéPole 35"/>
            <p:cNvSpPr txBox="1"/>
            <p:nvPr/>
          </p:nvSpPr>
          <p:spPr>
            <a:xfrm>
              <a:off x="2411760" y="148478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95536" y="1052736"/>
            <a:ext cx="1515616" cy="1515616"/>
            <a:chOff x="395536" y="1052736"/>
            <a:chExt cx="1515616" cy="1515616"/>
          </a:xfrm>
        </p:grpSpPr>
        <p:pic>
          <p:nvPicPr>
            <p:cNvPr id="1046" name="Picture 22" descr="C:\Documents and Settings\MojePC\Local Settings\Temporary Internet Files\Content.IE5\RXA9SOYI\MC900441734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5536" y="1052736"/>
              <a:ext cx="1515616" cy="1515616"/>
            </a:xfrm>
            <a:prstGeom prst="rect">
              <a:avLst/>
            </a:prstGeom>
            <a:noFill/>
          </p:spPr>
        </p:pic>
        <p:sp>
          <p:nvSpPr>
            <p:cNvPr id="37" name="TextovéPole 36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499992" y="1844824"/>
            <a:ext cx="792088" cy="720080"/>
            <a:chOff x="4499992" y="1844824"/>
            <a:chExt cx="792088" cy="720080"/>
          </a:xfrm>
        </p:grpSpPr>
        <p:sp>
          <p:nvSpPr>
            <p:cNvPr id="31" name="Obdélník 30"/>
            <p:cNvSpPr/>
            <p:nvPr/>
          </p:nvSpPr>
          <p:spPr>
            <a:xfrm>
              <a:off x="4788024" y="2060848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347864" y="1340768"/>
            <a:ext cx="792088" cy="648072"/>
            <a:chOff x="3347864" y="1340768"/>
            <a:chExt cx="792088" cy="648072"/>
          </a:xfrm>
        </p:grpSpPr>
        <p:sp>
          <p:nvSpPr>
            <p:cNvPr id="19" name="Obdélník 18"/>
            <p:cNvSpPr/>
            <p:nvPr/>
          </p:nvSpPr>
          <p:spPr>
            <a:xfrm>
              <a:off x="3635896" y="1484784"/>
              <a:ext cx="504056" cy="504056"/>
            </a:xfrm>
            <a:prstGeom prst="rect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47864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7236296" y="1268760"/>
            <a:ext cx="1488041" cy="1365088"/>
            <a:chOff x="7236296" y="1268760"/>
            <a:chExt cx="1488041" cy="1365088"/>
          </a:xfrm>
        </p:grpSpPr>
        <p:pic>
          <p:nvPicPr>
            <p:cNvPr id="1026" name="Picture 2" descr="C:\Documents and Settings\MojePC\Local Settings\Temporary Internet Files\Content.IE5\72UGLSXE\MC900034238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452320" y="1484784"/>
              <a:ext cx="1272017" cy="1149064"/>
            </a:xfrm>
            <a:prstGeom prst="rect">
              <a:avLst/>
            </a:prstGeom>
            <a:noFill/>
          </p:spPr>
        </p:pic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508104" y="1268760"/>
            <a:ext cx="986294" cy="842278"/>
            <a:chOff x="5508104" y="1268760"/>
            <a:chExt cx="986294" cy="842278"/>
          </a:xfrm>
        </p:grpSpPr>
        <p:pic>
          <p:nvPicPr>
            <p:cNvPr id="1048" name="Picture 24" descr="C:\Documents and Settings\MojePC\Local Settings\Temporary Internet Files\Content.IE5\I94DAEZY\MC90043381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796136" y="1412776"/>
              <a:ext cx="698262" cy="698262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835696" y="2780928"/>
            <a:ext cx="1123333" cy="1535241"/>
            <a:chOff x="1796656" y="2826656"/>
            <a:chExt cx="1123333" cy="1535241"/>
          </a:xfrm>
        </p:grpSpPr>
        <p:pic>
          <p:nvPicPr>
            <p:cNvPr id="1038" name="Picture 14" descr="C:\Documents and Settings\MojePC\Local Settings\Temporary Internet Files\Content.IE5\RXA9SOYI\MC90041188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17085316">
              <a:off x="1590702" y="3032610"/>
              <a:ext cx="1535241" cy="1123333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123728" y="29969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107504" y="2636912"/>
            <a:ext cx="1020936" cy="1262335"/>
            <a:chOff x="107504" y="2636912"/>
            <a:chExt cx="1020936" cy="1262335"/>
          </a:xfrm>
        </p:grpSpPr>
        <p:pic>
          <p:nvPicPr>
            <p:cNvPr id="1027" name="Picture 3" descr="C:\Documents and Settings\MojePC\Local Settings\Temporary Internet Files\Content.IE5\J3ET4COZ\MC900287494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67544" y="2636912"/>
              <a:ext cx="660896" cy="1262335"/>
            </a:xfrm>
            <a:prstGeom prst="rect">
              <a:avLst/>
            </a:prstGeom>
            <a:noFill/>
          </p:spPr>
        </p:pic>
        <p:sp>
          <p:nvSpPr>
            <p:cNvPr id="43" name="TextovéPole 42"/>
            <p:cNvSpPr txBox="1"/>
            <p:nvPr/>
          </p:nvSpPr>
          <p:spPr>
            <a:xfrm>
              <a:off x="107504" y="270892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4390701" y="2852936"/>
            <a:ext cx="1471698" cy="889984"/>
            <a:chOff x="4390701" y="2852936"/>
            <a:chExt cx="1471698" cy="889984"/>
          </a:xfrm>
        </p:grpSpPr>
        <p:pic>
          <p:nvPicPr>
            <p:cNvPr id="1049" name="Picture 25" descr="C:\Documents and Settings\MojePC\Local Settings\Temporary Internet Files\Content.IE5\RXA9SOYI\MC900084052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20059499">
              <a:off x="4390701" y="2914852"/>
              <a:ext cx="1471698" cy="828068"/>
            </a:xfrm>
            <a:prstGeom prst="rect">
              <a:avLst/>
            </a:prstGeom>
            <a:noFill/>
          </p:spPr>
        </p:pic>
        <p:sp>
          <p:nvSpPr>
            <p:cNvPr id="44" name="TextovéPole 43"/>
            <p:cNvSpPr txBox="1"/>
            <p:nvPr/>
          </p:nvSpPr>
          <p:spPr>
            <a:xfrm>
              <a:off x="4499992" y="2852936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7524328" y="2780928"/>
            <a:ext cx="1093129" cy="792088"/>
            <a:chOff x="7524328" y="2780928"/>
            <a:chExt cx="1093129" cy="792088"/>
          </a:xfrm>
        </p:grpSpPr>
        <p:sp>
          <p:nvSpPr>
            <p:cNvPr id="34" name="Obdélník 33"/>
            <p:cNvSpPr/>
            <p:nvPr/>
          </p:nvSpPr>
          <p:spPr>
            <a:xfrm>
              <a:off x="7524328" y="2924944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8100392" y="2780928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6084168" y="2420888"/>
            <a:ext cx="975787" cy="648072"/>
            <a:chOff x="6084168" y="2420888"/>
            <a:chExt cx="975787" cy="648072"/>
          </a:xfrm>
        </p:grpSpPr>
        <p:sp>
          <p:nvSpPr>
            <p:cNvPr id="12" name="Obdélník 11"/>
            <p:cNvSpPr/>
            <p:nvPr/>
          </p:nvSpPr>
          <p:spPr>
            <a:xfrm>
              <a:off x="6084168" y="2564904"/>
              <a:ext cx="504056" cy="504056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516216" y="24208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3923928" y="4221088"/>
            <a:ext cx="1479843" cy="1039667"/>
            <a:chOff x="3923928" y="4221088"/>
            <a:chExt cx="1479843" cy="1039667"/>
          </a:xfrm>
        </p:grpSpPr>
        <p:pic>
          <p:nvPicPr>
            <p:cNvPr id="10" name="Picture 3" descr="C:\Documents and Settings\MojePC\Local Settings\Temporary Internet Files\Content.IE5\72UGLSXE\MC900326472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923928" y="4365104"/>
              <a:ext cx="1224136" cy="895651"/>
            </a:xfrm>
            <a:prstGeom prst="rect">
              <a:avLst/>
            </a:prstGeom>
            <a:noFill/>
            <a:scene3d>
              <a:camera prst="orthographicFront">
                <a:rot lat="0" lon="10200000" rev="0"/>
              </a:camera>
              <a:lightRig rig="threePt" dir="t"/>
            </a:scene3d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323528" y="4221088"/>
            <a:ext cx="1152128" cy="648072"/>
            <a:chOff x="323528" y="4221088"/>
            <a:chExt cx="1152128" cy="648072"/>
          </a:xfrm>
        </p:grpSpPr>
        <p:sp>
          <p:nvSpPr>
            <p:cNvPr id="33" name="Obdélník 32"/>
            <p:cNvSpPr/>
            <p:nvPr/>
          </p:nvSpPr>
          <p:spPr>
            <a:xfrm>
              <a:off x="827584" y="4221088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23528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979712" y="4725144"/>
            <a:ext cx="1338904" cy="1512600"/>
            <a:chOff x="1979712" y="4797152"/>
            <a:chExt cx="1338904" cy="1512600"/>
          </a:xfrm>
        </p:grpSpPr>
        <p:pic>
          <p:nvPicPr>
            <p:cNvPr id="1032" name="Picture 8" descr="C:\Documents and Settings\MojePC\Local Settings\Temporary Internet Files\Content.IE5\I94DAEZY\MC900331185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979712" y="5013176"/>
              <a:ext cx="1338904" cy="1296576"/>
            </a:xfrm>
            <a:prstGeom prst="rect">
              <a:avLst/>
            </a:prstGeom>
            <a:noFill/>
          </p:spPr>
        </p:pic>
        <p:sp>
          <p:nvSpPr>
            <p:cNvPr id="49" name="TextovéPole 48"/>
            <p:cNvSpPr txBox="1"/>
            <p:nvPr/>
          </p:nvSpPr>
          <p:spPr>
            <a:xfrm>
              <a:off x="2555776" y="479715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539552" y="5373216"/>
            <a:ext cx="1126115" cy="1325507"/>
            <a:chOff x="389224" y="5363017"/>
            <a:chExt cx="1126115" cy="1325507"/>
          </a:xfrm>
        </p:grpSpPr>
        <p:pic>
          <p:nvPicPr>
            <p:cNvPr id="1044" name="Picture 20" descr="C:\Documents and Settings\MojePC\Local Settings\Temporary Internet Files\Content.IE5\J3ET4COZ\MC900412556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 rot="18821311">
              <a:off x="385208" y="5367033"/>
              <a:ext cx="1008112" cy="1000079"/>
            </a:xfrm>
            <a:prstGeom prst="rect">
              <a:avLst/>
            </a:prstGeom>
            <a:noFill/>
          </p:spPr>
        </p:pic>
        <p:sp>
          <p:nvSpPr>
            <p:cNvPr id="50" name="TextovéPole 49"/>
            <p:cNvSpPr txBox="1"/>
            <p:nvPr/>
          </p:nvSpPr>
          <p:spPr>
            <a:xfrm>
              <a:off x="971600" y="616530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3707904" y="5445224"/>
            <a:ext cx="1623859" cy="1005249"/>
            <a:chOff x="3635896" y="5445224"/>
            <a:chExt cx="1623859" cy="1005249"/>
          </a:xfrm>
        </p:grpSpPr>
        <p:pic>
          <p:nvPicPr>
            <p:cNvPr id="1045" name="Picture 21" descr="C:\Documents and Settings\MojePC\Local Settings\Temporary Internet Files\Content.IE5\I94DAEZY\MC900320518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635896" y="5517232"/>
              <a:ext cx="1350106" cy="933241"/>
            </a:xfrm>
            <a:prstGeom prst="rect">
              <a:avLst/>
            </a:prstGeom>
            <a:noFill/>
          </p:spPr>
        </p:pic>
        <p:sp>
          <p:nvSpPr>
            <p:cNvPr id="51" name="TextovéPole 50"/>
            <p:cNvSpPr txBox="1"/>
            <p:nvPr/>
          </p:nvSpPr>
          <p:spPr>
            <a:xfrm>
              <a:off x="4716016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6948264" y="5661248"/>
            <a:ext cx="1809598" cy="883260"/>
            <a:chOff x="6948264" y="5661248"/>
            <a:chExt cx="1809598" cy="883260"/>
          </a:xfrm>
        </p:grpSpPr>
        <p:pic>
          <p:nvPicPr>
            <p:cNvPr id="1028" name="Picture 4" descr="C:\Documents and Settings\MojePC\Local Settings\Temporary Internet Files\Content.IE5\I94DAEZY\MC900320932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 rot="1569333">
              <a:off x="6948264" y="5661248"/>
              <a:ext cx="1809598" cy="545897"/>
            </a:xfrm>
            <a:prstGeom prst="rect">
              <a:avLst/>
            </a:prstGeom>
            <a:noFill/>
          </p:spPr>
        </p:pic>
        <p:sp>
          <p:nvSpPr>
            <p:cNvPr id="52" name="TextovéPole 51"/>
            <p:cNvSpPr txBox="1"/>
            <p:nvPr/>
          </p:nvSpPr>
          <p:spPr>
            <a:xfrm>
              <a:off x="7164288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5580112" y="5589240"/>
            <a:ext cx="975787" cy="739244"/>
            <a:chOff x="5580112" y="5589240"/>
            <a:chExt cx="975787" cy="739244"/>
          </a:xfrm>
        </p:grpSpPr>
        <p:sp>
          <p:nvSpPr>
            <p:cNvPr id="20" name="Obdélník 19"/>
            <p:cNvSpPr/>
            <p:nvPr/>
          </p:nvSpPr>
          <p:spPr>
            <a:xfrm>
              <a:off x="5580112" y="5589240"/>
              <a:ext cx="504056" cy="504056"/>
            </a:xfrm>
            <a:prstGeom prst="rect">
              <a:avLst/>
            </a:prstGeom>
            <a:solidFill>
              <a:srgbClr val="00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012160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7531976" y="3501008"/>
            <a:ext cx="1612024" cy="1299716"/>
            <a:chOff x="7531976" y="3501008"/>
            <a:chExt cx="1612024" cy="1299716"/>
          </a:xfrm>
        </p:grpSpPr>
        <p:pic>
          <p:nvPicPr>
            <p:cNvPr id="1036" name="Picture 12" descr="C:\Documents and Settings\MojePC\Local Settings\Temporary Internet Files\Content.IE5\J3ET4COZ\MC900407818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7531976" y="3789040"/>
              <a:ext cx="1612024" cy="1011684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8460432" y="350100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5845680" y="3118504"/>
            <a:ext cx="1292089" cy="1292089"/>
            <a:chOff x="5845680" y="3118504"/>
            <a:chExt cx="1292089" cy="1292089"/>
          </a:xfrm>
        </p:grpSpPr>
        <p:pic>
          <p:nvPicPr>
            <p:cNvPr id="1029" name="Picture 5" descr="C:\Documents and Settings\MojePC\Local Settings\Temporary Internet Files\Content.IE5\RXA9SOYI\MC900441726[1].png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 rot="2470654">
              <a:off x="5845680" y="3118504"/>
              <a:ext cx="1292089" cy="1292089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35699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6444208" y="4581128"/>
            <a:ext cx="975787" cy="667236"/>
            <a:chOff x="6444208" y="4581128"/>
            <a:chExt cx="975787" cy="667236"/>
          </a:xfrm>
        </p:grpSpPr>
        <p:sp>
          <p:nvSpPr>
            <p:cNvPr id="32" name="Obdélník 31"/>
            <p:cNvSpPr/>
            <p:nvPr/>
          </p:nvSpPr>
          <p:spPr>
            <a:xfrm>
              <a:off x="6444208" y="4581128"/>
              <a:ext cx="504056" cy="504056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87625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500"/>
                            </p:stCondLst>
                            <p:childTnLst>
                              <p:par>
                                <p:cTn id="5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500"/>
                            </p:stCondLst>
                            <p:childTnLst>
                              <p:par>
                                <p:cTn id="6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0"/>
                            </p:stCondLst>
                            <p:childTnLst>
                              <p:par>
                                <p:cTn id="7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500"/>
                            </p:stCondLst>
                            <p:childTnLst>
                              <p:par>
                                <p:cTn id="7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000"/>
                            </p:stCondLst>
                            <p:childTnLst>
                              <p:par>
                                <p:cTn id="8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500"/>
                            </p:stCondLst>
                            <p:childTnLst>
                              <p:par>
                                <p:cTn id="9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7000"/>
                            </p:stCondLst>
                            <p:childTnLst>
                              <p:par>
                                <p:cTn id="9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7500"/>
                            </p:stCondLst>
                            <p:childTnLst>
                              <p:par>
                                <p:cTn id="10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8000"/>
                            </p:stCondLst>
                            <p:childTnLst>
                              <p:par>
                                <p:cTn id="10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8500"/>
                            </p:stCondLst>
                            <p:childTnLst>
                              <p:par>
                                <p:cTn id="1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9000"/>
                            </p:stCondLst>
                            <p:childTnLst>
                              <p:par>
                                <p:cTn id="1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9500"/>
                            </p:stCondLst>
                            <p:childTnLst>
                              <p:par>
                                <p:cTn id="1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6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47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50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492896"/>
            <a:ext cx="10406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12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57"/>
          <p:cNvGrpSpPr/>
          <p:nvPr/>
        </p:nvGrpSpPr>
        <p:grpSpPr>
          <a:xfrm>
            <a:off x="2267744" y="1484784"/>
            <a:ext cx="987322" cy="1070201"/>
            <a:chOff x="2267744" y="1484784"/>
            <a:chExt cx="987322" cy="1070201"/>
          </a:xfrm>
        </p:grpSpPr>
        <p:pic>
          <p:nvPicPr>
            <p:cNvPr id="1031" name="Picture 7" descr="C:\Documents and Settings\MojePC\Local Settings\Temporary Internet Files\Content.IE5\J3ET4COZ\MC90029506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67744" y="1844824"/>
              <a:ext cx="987322" cy="710161"/>
            </a:xfrm>
            <a:prstGeom prst="rect">
              <a:avLst/>
            </a:prstGeom>
            <a:noFill/>
          </p:spPr>
        </p:pic>
        <p:sp>
          <p:nvSpPr>
            <p:cNvPr id="36" name="TextovéPole 35"/>
            <p:cNvSpPr txBox="1"/>
            <p:nvPr/>
          </p:nvSpPr>
          <p:spPr>
            <a:xfrm>
              <a:off x="2411760" y="148478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60"/>
          <p:cNvGrpSpPr/>
          <p:nvPr/>
        </p:nvGrpSpPr>
        <p:grpSpPr>
          <a:xfrm>
            <a:off x="7236296" y="1268760"/>
            <a:ext cx="1488041" cy="1365088"/>
            <a:chOff x="7236296" y="1268760"/>
            <a:chExt cx="1488041" cy="1365088"/>
          </a:xfrm>
        </p:grpSpPr>
        <p:pic>
          <p:nvPicPr>
            <p:cNvPr id="1026" name="Picture 2" descr="C:\Documents and Settings\MojePC\Local Settings\Temporary Internet Files\Content.IE5\72UGLSXE\MC900034238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452320" y="1484784"/>
              <a:ext cx="1272017" cy="1149064"/>
            </a:xfrm>
            <a:prstGeom prst="rect">
              <a:avLst/>
            </a:prstGeom>
            <a:noFill/>
          </p:spPr>
        </p:pic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63"/>
          <p:cNvGrpSpPr/>
          <p:nvPr/>
        </p:nvGrpSpPr>
        <p:grpSpPr>
          <a:xfrm>
            <a:off x="6084168" y="2420888"/>
            <a:ext cx="975787" cy="648072"/>
            <a:chOff x="6084168" y="2420888"/>
            <a:chExt cx="975787" cy="648072"/>
          </a:xfrm>
        </p:grpSpPr>
        <p:sp>
          <p:nvSpPr>
            <p:cNvPr id="12" name="Obdélník 11"/>
            <p:cNvSpPr/>
            <p:nvPr/>
          </p:nvSpPr>
          <p:spPr>
            <a:xfrm>
              <a:off x="6084168" y="2564904"/>
              <a:ext cx="504056" cy="504056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516216" y="24208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71"/>
          <p:cNvGrpSpPr/>
          <p:nvPr/>
        </p:nvGrpSpPr>
        <p:grpSpPr>
          <a:xfrm>
            <a:off x="3923928" y="4221088"/>
            <a:ext cx="1479843" cy="1039667"/>
            <a:chOff x="3923928" y="4221088"/>
            <a:chExt cx="1479843" cy="1039667"/>
          </a:xfrm>
        </p:grpSpPr>
        <p:pic>
          <p:nvPicPr>
            <p:cNvPr id="10" name="Picture 3" descr="C:\Documents and Settings\MojePC\Local Settings\Temporary Internet Files\Content.IE5\72UGLSXE\MC90032647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23928" y="4365104"/>
              <a:ext cx="1224136" cy="895651"/>
            </a:xfrm>
            <a:prstGeom prst="rect">
              <a:avLst/>
            </a:prstGeom>
            <a:noFill/>
            <a:scene3d>
              <a:camera prst="orthographicFront">
                <a:rot lat="0" lon="10200000" rev="0"/>
              </a:camera>
              <a:lightRig rig="threePt" dir="t"/>
            </a:scene3d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" name="Skupina 68"/>
          <p:cNvGrpSpPr/>
          <p:nvPr/>
        </p:nvGrpSpPr>
        <p:grpSpPr>
          <a:xfrm>
            <a:off x="1979712" y="4725144"/>
            <a:ext cx="1338904" cy="1512600"/>
            <a:chOff x="1979712" y="4797152"/>
            <a:chExt cx="1338904" cy="1512600"/>
          </a:xfrm>
        </p:grpSpPr>
        <p:pic>
          <p:nvPicPr>
            <p:cNvPr id="1032" name="Picture 8" descr="C:\Documents and Settings\MojePC\Local Settings\Temporary Internet Files\Content.IE5\I94DAEZY\MC900331185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979712" y="5013176"/>
              <a:ext cx="1338904" cy="1296576"/>
            </a:xfrm>
            <a:prstGeom prst="rect">
              <a:avLst/>
            </a:prstGeom>
            <a:noFill/>
          </p:spPr>
        </p:pic>
        <p:sp>
          <p:nvSpPr>
            <p:cNvPr id="49" name="TextovéPole 48"/>
            <p:cNvSpPr txBox="1"/>
            <p:nvPr/>
          </p:nvSpPr>
          <p:spPr>
            <a:xfrm>
              <a:off x="2555776" y="479715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76"/>
          <p:cNvGrpSpPr/>
          <p:nvPr/>
        </p:nvGrpSpPr>
        <p:grpSpPr>
          <a:xfrm>
            <a:off x="6948264" y="5661248"/>
            <a:ext cx="1809598" cy="883260"/>
            <a:chOff x="6948264" y="5661248"/>
            <a:chExt cx="1809598" cy="883260"/>
          </a:xfrm>
        </p:grpSpPr>
        <p:pic>
          <p:nvPicPr>
            <p:cNvPr id="1028" name="Picture 4" descr="C:\Documents and Settings\MojePC\Local Settings\Temporary Internet Files\Content.IE5\I94DAEZY\MC900320932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1569333">
              <a:off x="6948264" y="5661248"/>
              <a:ext cx="1809598" cy="545897"/>
            </a:xfrm>
            <a:prstGeom prst="rect">
              <a:avLst/>
            </a:prstGeom>
            <a:noFill/>
          </p:spPr>
        </p:pic>
        <p:sp>
          <p:nvSpPr>
            <p:cNvPr id="52" name="TextovéPole 51"/>
            <p:cNvSpPr txBox="1"/>
            <p:nvPr/>
          </p:nvSpPr>
          <p:spPr>
            <a:xfrm>
              <a:off x="7164288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72"/>
          <p:cNvGrpSpPr/>
          <p:nvPr/>
        </p:nvGrpSpPr>
        <p:grpSpPr>
          <a:xfrm>
            <a:off x="5845680" y="3118504"/>
            <a:ext cx="1292089" cy="1292089"/>
            <a:chOff x="5845680" y="3118504"/>
            <a:chExt cx="1292089" cy="1292089"/>
          </a:xfrm>
        </p:grpSpPr>
        <p:pic>
          <p:nvPicPr>
            <p:cNvPr id="1029" name="Picture 5" descr="C:\Documents and Settings\MojePC\Local Settings\Temporary Internet Files\Content.IE5\RXA9SOYI\MC900441726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rot="2470654">
              <a:off x="5845680" y="3118504"/>
              <a:ext cx="1292089" cy="1292089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35699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492896"/>
            <a:ext cx="12105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1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57"/>
          <p:cNvGrpSpPr/>
          <p:nvPr/>
        </p:nvGrpSpPr>
        <p:grpSpPr>
          <a:xfrm>
            <a:off x="2267744" y="1484784"/>
            <a:ext cx="987322" cy="1070201"/>
            <a:chOff x="2267744" y="1484784"/>
            <a:chExt cx="987322" cy="1070201"/>
          </a:xfrm>
        </p:grpSpPr>
        <p:pic>
          <p:nvPicPr>
            <p:cNvPr id="1031" name="Picture 7" descr="C:\Documents and Settings\MojePC\Local Settings\Temporary Internet Files\Content.IE5\J3ET4COZ\MC90029506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67744" y="1844824"/>
              <a:ext cx="987322" cy="710161"/>
            </a:xfrm>
            <a:prstGeom prst="rect">
              <a:avLst/>
            </a:prstGeom>
            <a:noFill/>
          </p:spPr>
        </p:pic>
        <p:sp>
          <p:nvSpPr>
            <p:cNvPr id="36" name="TextovéPole 35"/>
            <p:cNvSpPr txBox="1"/>
            <p:nvPr/>
          </p:nvSpPr>
          <p:spPr>
            <a:xfrm>
              <a:off x="2411760" y="148478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58"/>
          <p:cNvGrpSpPr/>
          <p:nvPr/>
        </p:nvGrpSpPr>
        <p:grpSpPr>
          <a:xfrm>
            <a:off x="395536" y="1052736"/>
            <a:ext cx="1515616" cy="1515616"/>
            <a:chOff x="395536" y="1052736"/>
            <a:chExt cx="1515616" cy="1515616"/>
          </a:xfrm>
        </p:grpSpPr>
        <p:pic>
          <p:nvPicPr>
            <p:cNvPr id="1046" name="Picture 22" descr="C:\Documents and Settings\MojePC\Local Settings\Temporary Internet Files\Content.IE5\RXA9SOYI\MC900441734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5536" y="1052736"/>
              <a:ext cx="1515616" cy="1515616"/>
            </a:xfrm>
            <a:prstGeom prst="rect">
              <a:avLst/>
            </a:prstGeom>
            <a:noFill/>
          </p:spPr>
        </p:pic>
        <p:sp>
          <p:nvSpPr>
            <p:cNvPr id="37" name="TextovéPole 36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59"/>
          <p:cNvGrpSpPr/>
          <p:nvPr/>
        </p:nvGrpSpPr>
        <p:grpSpPr>
          <a:xfrm>
            <a:off x="4499992" y="1844824"/>
            <a:ext cx="792088" cy="720080"/>
            <a:chOff x="4499992" y="1844824"/>
            <a:chExt cx="792088" cy="720080"/>
          </a:xfrm>
        </p:grpSpPr>
        <p:sp>
          <p:nvSpPr>
            <p:cNvPr id="31" name="Obdélník 30"/>
            <p:cNvSpPr/>
            <p:nvPr/>
          </p:nvSpPr>
          <p:spPr>
            <a:xfrm>
              <a:off x="4788024" y="2060848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56"/>
          <p:cNvGrpSpPr/>
          <p:nvPr/>
        </p:nvGrpSpPr>
        <p:grpSpPr>
          <a:xfrm>
            <a:off x="3347864" y="1340768"/>
            <a:ext cx="792088" cy="648072"/>
            <a:chOff x="3347864" y="1340768"/>
            <a:chExt cx="792088" cy="648072"/>
          </a:xfrm>
        </p:grpSpPr>
        <p:sp>
          <p:nvSpPr>
            <p:cNvPr id="19" name="Obdélník 18"/>
            <p:cNvSpPr/>
            <p:nvPr/>
          </p:nvSpPr>
          <p:spPr>
            <a:xfrm>
              <a:off x="3635896" y="1484784"/>
              <a:ext cx="504056" cy="504056"/>
            </a:xfrm>
            <a:prstGeom prst="rect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47864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60"/>
          <p:cNvGrpSpPr/>
          <p:nvPr/>
        </p:nvGrpSpPr>
        <p:grpSpPr>
          <a:xfrm>
            <a:off x="7236296" y="1268760"/>
            <a:ext cx="1488041" cy="1365088"/>
            <a:chOff x="7236296" y="1268760"/>
            <a:chExt cx="1488041" cy="1365088"/>
          </a:xfrm>
        </p:grpSpPr>
        <p:pic>
          <p:nvPicPr>
            <p:cNvPr id="1026" name="Picture 2" descr="C:\Documents and Settings\MojePC\Local Settings\Temporary Internet Files\Content.IE5\72UGLSXE\MC900034238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452320" y="1484784"/>
              <a:ext cx="1272017" cy="1149064"/>
            </a:xfrm>
            <a:prstGeom prst="rect">
              <a:avLst/>
            </a:prstGeom>
            <a:noFill/>
          </p:spPr>
        </p:pic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55"/>
          <p:cNvGrpSpPr/>
          <p:nvPr/>
        </p:nvGrpSpPr>
        <p:grpSpPr>
          <a:xfrm>
            <a:off x="5508104" y="1268760"/>
            <a:ext cx="986294" cy="842278"/>
            <a:chOff x="5508104" y="1268760"/>
            <a:chExt cx="986294" cy="842278"/>
          </a:xfrm>
        </p:grpSpPr>
        <p:pic>
          <p:nvPicPr>
            <p:cNvPr id="1048" name="Picture 24" descr="C:\Documents and Settings\MojePC\Local Settings\Temporary Internet Files\Content.IE5\I94DAEZY\MC90043381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796136" y="1412776"/>
              <a:ext cx="698262" cy="698262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62"/>
          <p:cNvGrpSpPr/>
          <p:nvPr/>
        </p:nvGrpSpPr>
        <p:grpSpPr>
          <a:xfrm>
            <a:off x="1835696" y="2780928"/>
            <a:ext cx="1123333" cy="1535241"/>
            <a:chOff x="1796656" y="2826656"/>
            <a:chExt cx="1123333" cy="1535241"/>
          </a:xfrm>
        </p:grpSpPr>
        <p:pic>
          <p:nvPicPr>
            <p:cNvPr id="1038" name="Picture 14" descr="C:\Documents and Settings\MojePC\Local Settings\Temporary Internet Files\Content.IE5\RXA9SOYI\MC90041188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17085316">
              <a:off x="1590702" y="3032610"/>
              <a:ext cx="1535241" cy="1123333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123728" y="29969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61"/>
          <p:cNvGrpSpPr/>
          <p:nvPr/>
        </p:nvGrpSpPr>
        <p:grpSpPr>
          <a:xfrm>
            <a:off x="107504" y="2636912"/>
            <a:ext cx="1020936" cy="1262335"/>
            <a:chOff x="107504" y="2636912"/>
            <a:chExt cx="1020936" cy="1262335"/>
          </a:xfrm>
        </p:grpSpPr>
        <p:pic>
          <p:nvPicPr>
            <p:cNvPr id="1027" name="Picture 3" descr="C:\Documents and Settings\MojePC\Local Settings\Temporary Internet Files\Content.IE5\J3ET4COZ\MC900287494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67544" y="2636912"/>
              <a:ext cx="660896" cy="1262335"/>
            </a:xfrm>
            <a:prstGeom prst="rect">
              <a:avLst/>
            </a:prstGeom>
            <a:noFill/>
          </p:spPr>
        </p:pic>
        <p:sp>
          <p:nvSpPr>
            <p:cNvPr id="43" name="TextovéPole 42"/>
            <p:cNvSpPr txBox="1"/>
            <p:nvPr/>
          </p:nvSpPr>
          <p:spPr>
            <a:xfrm>
              <a:off x="107504" y="270892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70"/>
          <p:cNvGrpSpPr/>
          <p:nvPr/>
        </p:nvGrpSpPr>
        <p:grpSpPr>
          <a:xfrm>
            <a:off x="4390701" y="2852936"/>
            <a:ext cx="1471698" cy="889984"/>
            <a:chOff x="4390701" y="2852936"/>
            <a:chExt cx="1471698" cy="889984"/>
          </a:xfrm>
        </p:grpSpPr>
        <p:pic>
          <p:nvPicPr>
            <p:cNvPr id="1049" name="Picture 25" descr="C:\Documents and Settings\MojePC\Local Settings\Temporary Internet Files\Content.IE5\RXA9SOYI\MC900084052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20059499">
              <a:off x="4390701" y="2914852"/>
              <a:ext cx="1471698" cy="828068"/>
            </a:xfrm>
            <a:prstGeom prst="rect">
              <a:avLst/>
            </a:prstGeom>
            <a:noFill/>
          </p:spPr>
        </p:pic>
        <p:sp>
          <p:nvSpPr>
            <p:cNvPr id="44" name="TextovéPole 43"/>
            <p:cNvSpPr txBox="1"/>
            <p:nvPr/>
          </p:nvSpPr>
          <p:spPr>
            <a:xfrm>
              <a:off x="4499992" y="2852936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64"/>
          <p:cNvGrpSpPr/>
          <p:nvPr/>
        </p:nvGrpSpPr>
        <p:grpSpPr>
          <a:xfrm>
            <a:off x="7524328" y="2780928"/>
            <a:ext cx="1093129" cy="792088"/>
            <a:chOff x="7524328" y="2780928"/>
            <a:chExt cx="1093129" cy="792088"/>
          </a:xfrm>
        </p:grpSpPr>
        <p:sp>
          <p:nvSpPr>
            <p:cNvPr id="34" name="Obdélník 33"/>
            <p:cNvSpPr/>
            <p:nvPr/>
          </p:nvSpPr>
          <p:spPr>
            <a:xfrm>
              <a:off x="7524328" y="2924944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8100392" y="2780928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63"/>
          <p:cNvGrpSpPr/>
          <p:nvPr/>
        </p:nvGrpSpPr>
        <p:grpSpPr>
          <a:xfrm>
            <a:off x="6084168" y="2420888"/>
            <a:ext cx="975787" cy="648072"/>
            <a:chOff x="6084168" y="2420888"/>
            <a:chExt cx="975787" cy="648072"/>
          </a:xfrm>
        </p:grpSpPr>
        <p:sp>
          <p:nvSpPr>
            <p:cNvPr id="12" name="Obdélník 11"/>
            <p:cNvSpPr/>
            <p:nvPr/>
          </p:nvSpPr>
          <p:spPr>
            <a:xfrm>
              <a:off x="6084168" y="2564904"/>
              <a:ext cx="504056" cy="504056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516216" y="24208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71"/>
          <p:cNvGrpSpPr/>
          <p:nvPr/>
        </p:nvGrpSpPr>
        <p:grpSpPr>
          <a:xfrm>
            <a:off x="3923928" y="4221088"/>
            <a:ext cx="1479843" cy="1039667"/>
            <a:chOff x="3923928" y="4221088"/>
            <a:chExt cx="1479843" cy="1039667"/>
          </a:xfrm>
        </p:grpSpPr>
        <p:pic>
          <p:nvPicPr>
            <p:cNvPr id="10" name="Picture 3" descr="C:\Documents and Settings\MojePC\Local Settings\Temporary Internet Files\Content.IE5\72UGLSXE\MC900326472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923928" y="4365104"/>
              <a:ext cx="1224136" cy="895651"/>
            </a:xfrm>
            <a:prstGeom prst="rect">
              <a:avLst/>
            </a:prstGeom>
            <a:noFill/>
            <a:scene3d>
              <a:camera prst="orthographicFront">
                <a:rot lat="0" lon="10200000" rev="0"/>
              </a:camera>
              <a:lightRig rig="threePt" dir="t"/>
            </a:scene3d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65"/>
          <p:cNvGrpSpPr/>
          <p:nvPr/>
        </p:nvGrpSpPr>
        <p:grpSpPr>
          <a:xfrm>
            <a:off x="323528" y="4221088"/>
            <a:ext cx="1152128" cy="648072"/>
            <a:chOff x="323528" y="4221088"/>
            <a:chExt cx="1152128" cy="648072"/>
          </a:xfrm>
        </p:grpSpPr>
        <p:sp>
          <p:nvSpPr>
            <p:cNvPr id="33" name="Obdélník 32"/>
            <p:cNvSpPr/>
            <p:nvPr/>
          </p:nvSpPr>
          <p:spPr>
            <a:xfrm>
              <a:off x="827584" y="4221088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23528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" name="Skupina 68"/>
          <p:cNvGrpSpPr/>
          <p:nvPr/>
        </p:nvGrpSpPr>
        <p:grpSpPr>
          <a:xfrm>
            <a:off x="1979712" y="4725144"/>
            <a:ext cx="1338904" cy="1512600"/>
            <a:chOff x="1979712" y="4797152"/>
            <a:chExt cx="1338904" cy="1512600"/>
          </a:xfrm>
        </p:grpSpPr>
        <p:pic>
          <p:nvPicPr>
            <p:cNvPr id="1032" name="Picture 8" descr="C:\Documents and Settings\MojePC\Local Settings\Temporary Internet Files\Content.IE5\I94DAEZY\MC900331185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979712" y="5013176"/>
              <a:ext cx="1338904" cy="1296576"/>
            </a:xfrm>
            <a:prstGeom prst="rect">
              <a:avLst/>
            </a:prstGeom>
            <a:noFill/>
          </p:spPr>
        </p:pic>
        <p:sp>
          <p:nvSpPr>
            <p:cNvPr id="49" name="TextovéPole 48"/>
            <p:cNvSpPr txBox="1"/>
            <p:nvPr/>
          </p:nvSpPr>
          <p:spPr>
            <a:xfrm>
              <a:off x="2555776" y="479715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" name="Skupina 67"/>
          <p:cNvGrpSpPr/>
          <p:nvPr/>
        </p:nvGrpSpPr>
        <p:grpSpPr>
          <a:xfrm>
            <a:off x="539552" y="5373216"/>
            <a:ext cx="1126115" cy="1325507"/>
            <a:chOff x="389224" y="5363017"/>
            <a:chExt cx="1126115" cy="1325507"/>
          </a:xfrm>
        </p:grpSpPr>
        <p:pic>
          <p:nvPicPr>
            <p:cNvPr id="1044" name="Picture 20" descr="C:\Documents and Settings\MojePC\Local Settings\Temporary Internet Files\Content.IE5\J3ET4COZ\MC900412556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 rot="18821311">
              <a:off x="385208" y="5367033"/>
              <a:ext cx="1008112" cy="1000079"/>
            </a:xfrm>
            <a:prstGeom prst="rect">
              <a:avLst/>
            </a:prstGeom>
            <a:noFill/>
          </p:spPr>
        </p:pic>
        <p:sp>
          <p:nvSpPr>
            <p:cNvPr id="50" name="TextovéPole 49"/>
            <p:cNvSpPr txBox="1"/>
            <p:nvPr/>
          </p:nvSpPr>
          <p:spPr>
            <a:xfrm>
              <a:off x="971600" y="616530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3" name="Skupina 74"/>
          <p:cNvGrpSpPr/>
          <p:nvPr/>
        </p:nvGrpSpPr>
        <p:grpSpPr>
          <a:xfrm>
            <a:off x="3707904" y="5445224"/>
            <a:ext cx="1623859" cy="1005249"/>
            <a:chOff x="3635896" y="5445224"/>
            <a:chExt cx="1623859" cy="1005249"/>
          </a:xfrm>
        </p:grpSpPr>
        <p:pic>
          <p:nvPicPr>
            <p:cNvPr id="1045" name="Picture 21" descr="C:\Documents and Settings\MojePC\Local Settings\Temporary Internet Files\Content.IE5\I94DAEZY\MC900320518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635896" y="5517232"/>
              <a:ext cx="1350106" cy="933241"/>
            </a:xfrm>
            <a:prstGeom prst="rect">
              <a:avLst/>
            </a:prstGeom>
            <a:noFill/>
          </p:spPr>
        </p:pic>
        <p:sp>
          <p:nvSpPr>
            <p:cNvPr id="51" name="TextovéPole 50"/>
            <p:cNvSpPr txBox="1"/>
            <p:nvPr/>
          </p:nvSpPr>
          <p:spPr>
            <a:xfrm>
              <a:off x="4716016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76"/>
          <p:cNvGrpSpPr/>
          <p:nvPr/>
        </p:nvGrpSpPr>
        <p:grpSpPr>
          <a:xfrm>
            <a:off x="6948264" y="5661248"/>
            <a:ext cx="1809598" cy="883260"/>
            <a:chOff x="6948264" y="5661248"/>
            <a:chExt cx="1809598" cy="883260"/>
          </a:xfrm>
        </p:grpSpPr>
        <p:pic>
          <p:nvPicPr>
            <p:cNvPr id="1028" name="Picture 4" descr="C:\Documents and Settings\MojePC\Local Settings\Temporary Internet Files\Content.IE5\I94DAEZY\MC900320932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 rot="1569333">
              <a:off x="6948264" y="5661248"/>
              <a:ext cx="1809598" cy="545897"/>
            </a:xfrm>
            <a:prstGeom prst="rect">
              <a:avLst/>
            </a:prstGeom>
            <a:noFill/>
          </p:spPr>
        </p:pic>
        <p:sp>
          <p:nvSpPr>
            <p:cNvPr id="52" name="TextovéPole 51"/>
            <p:cNvSpPr txBox="1"/>
            <p:nvPr/>
          </p:nvSpPr>
          <p:spPr>
            <a:xfrm>
              <a:off x="7164288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75"/>
          <p:cNvGrpSpPr/>
          <p:nvPr/>
        </p:nvGrpSpPr>
        <p:grpSpPr>
          <a:xfrm>
            <a:off x="5580112" y="5589240"/>
            <a:ext cx="975787" cy="739244"/>
            <a:chOff x="5580112" y="5589240"/>
            <a:chExt cx="975787" cy="739244"/>
          </a:xfrm>
        </p:grpSpPr>
        <p:sp>
          <p:nvSpPr>
            <p:cNvPr id="20" name="Obdélník 19"/>
            <p:cNvSpPr/>
            <p:nvPr/>
          </p:nvSpPr>
          <p:spPr>
            <a:xfrm>
              <a:off x="5580112" y="5589240"/>
              <a:ext cx="504056" cy="504056"/>
            </a:xfrm>
            <a:prstGeom prst="rect">
              <a:avLst/>
            </a:prstGeom>
            <a:solidFill>
              <a:srgbClr val="00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012160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66"/>
          <p:cNvGrpSpPr/>
          <p:nvPr/>
        </p:nvGrpSpPr>
        <p:grpSpPr>
          <a:xfrm>
            <a:off x="7531976" y="3501008"/>
            <a:ext cx="1612024" cy="1299716"/>
            <a:chOff x="7531976" y="3501008"/>
            <a:chExt cx="1612024" cy="1299716"/>
          </a:xfrm>
        </p:grpSpPr>
        <p:pic>
          <p:nvPicPr>
            <p:cNvPr id="1036" name="Picture 12" descr="C:\Documents and Settings\MojePC\Local Settings\Temporary Internet Files\Content.IE5\J3ET4COZ\MC900407818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7531976" y="3789040"/>
              <a:ext cx="1612024" cy="1011684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8460432" y="350100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72"/>
          <p:cNvGrpSpPr/>
          <p:nvPr/>
        </p:nvGrpSpPr>
        <p:grpSpPr>
          <a:xfrm>
            <a:off x="5845680" y="3118504"/>
            <a:ext cx="1292089" cy="1292089"/>
            <a:chOff x="5845680" y="3118504"/>
            <a:chExt cx="1292089" cy="1292089"/>
          </a:xfrm>
        </p:grpSpPr>
        <p:pic>
          <p:nvPicPr>
            <p:cNvPr id="1029" name="Picture 5" descr="C:\Documents and Settings\MojePC\Local Settings\Temporary Internet Files\Content.IE5\RXA9SOYI\MC900441726[1].png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 rot="2470654">
              <a:off x="5845680" y="3118504"/>
              <a:ext cx="1292089" cy="1292089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35699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8" name="Skupina 73"/>
          <p:cNvGrpSpPr/>
          <p:nvPr/>
        </p:nvGrpSpPr>
        <p:grpSpPr>
          <a:xfrm>
            <a:off x="6444208" y="4581128"/>
            <a:ext cx="975787" cy="667236"/>
            <a:chOff x="6444208" y="4581128"/>
            <a:chExt cx="975787" cy="667236"/>
          </a:xfrm>
        </p:grpSpPr>
        <p:sp>
          <p:nvSpPr>
            <p:cNvPr id="32" name="Obdélník 31"/>
            <p:cNvSpPr/>
            <p:nvPr/>
          </p:nvSpPr>
          <p:spPr>
            <a:xfrm>
              <a:off x="6444208" y="4581128"/>
              <a:ext cx="504056" cy="504056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87625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5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26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29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492896"/>
            <a:ext cx="12105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1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58"/>
          <p:cNvGrpSpPr/>
          <p:nvPr/>
        </p:nvGrpSpPr>
        <p:grpSpPr>
          <a:xfrm>
            <a:off x="395536" y="1052736"/>
            <a:ext cx="1515616" cy="1515616"/>
            <a:chOff x="395536" y="1052736"/>
            <a:chExt cx="1515616" cy="1515616"/>
          </a:xfrm>
        </p:grpSpPr>
        <p:pic>
          <p:nvPicPr>
            <p:cNvPr id="1046" name="Picture 22" descr="C:\Documents and Settings\MojePC\Local Settings\Temporary Internet Files\Content.IE5\RXA9SOYI\MC900441734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536" y="1052736"/>
              <a:ext cx="1515616" cy="1515616"/>
            </a:xfrm>
            <a:prstGeom prst="rect">
              <a:avLst/>
            </a:prstGeom>
            <a:noFill/>
          </p:spPr>
        </p:pic>
        <p:sp>
          <p:nvSpPr>
            <p:cNvPr id="37" name="TextovéPole 36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56"/>
          <p:cNvGrpSpPr/>
          <p:nvPr/>
        </p:nvGrpSpPr>
        <p:grpSpPr>
          <a:xfrm>
            <a:off x="3347864" y="1340768"/>
            <a:ext cx="792088" cy="648072"/>
            <a:chOff x="3347864" y="1340768"/>
            <a:chExt cx="792088" cy="648072"/>
          </a:xfrm>
        </p:grpSpPr>
        <p:sp>
          <p:nvSpPr>
            <p:cNvPr id="19" name="Obdélník 18"/>
            <p:cNvSpPr/>
            <p:nvPr/>
          </p:nvSpPr>
          <p:spPr>
            <a:xfrm>
              <a:off x="3635896" y="1484784"/>
              <a:ext cx="504056" cy="504056"/>
            </a:xfrm>
            <a:prstGeom prst="rect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47864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62"/>
          <p:cNvGrpSpPr/>
          <p:nvPr/>
        </p:nvGrpSpPr>
        <p:grpSpPr>
          <a:xfrm>
            <a:off x="1835696" y="2780928"/>
            <a:ext cx="1123333" cy="1535241"/>
            <a:chOff x="1796656" y="2826656"/>
            <a:chExt cx="1123333" cy="1535241"/>
          </a:xfrm>
        </p:grpSpPr>
        <p:pic>
          <p:nvPicPr>
            <p:cNvPr id="1038" name="Picture 14" descr="C:\Documents and Settings\MojePC\Local Settings\Temporary Internet Files\Content.IE5\RXA9SOYI\MC90041188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17085316">
              <a:off x="1590702" y="3032610"/>
              <a:ext cx="1535241" cy="1123333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123728" y="29969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" name="Skupina 67"/>
          <p:cNvGrpSpPr/>
          <p:nvPr/>
        </p:nvGrpSpPr>
        <p:grpSpPr>
          <a:xfrm>
            <a:off x="539552" y="5373216"/>
            <a:ext cx="1126115" cy="1325507"/>
            <a:chOff x="389224" y="5363017"/>
            <a:chExt cx="1126115" cy="1325507"/>
          </a:xfrm>
        </p:grpSpPr>
        <p:pic>
          <p:nvPicPr>
            <p:cNvPr id="1044" name="Picture 20" descr="C:\Documents and Settings\MojePC\Local Settings\Temporary Internet Files\Content.IE5\J3ET4COZ\MC90041255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18821311">
              <a:off x="385208" y="5367033"/>
              <a:ext cx="1008112" cy="1000079"/>
            </a:xfrm>
            <a:prstGeom prst="rect">
              <a:avLst/>
            </a:prstGeom>
            <a:noFill/>
          </p:spPr>
        </p:pic>
        <p:sp>
          <p:nvSpPr>
            <p:cNvPr id="50" name="TextovéPole 49"/>
            <p:cNvSpPr txBox="1"/>
            <p:nvPr/>
          </p:nvSpPr>
          <p:spPr>
            <a:xfrm>
              <a:off x="971600" y="616530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3" name="Skupina 74"/>
          <p:cNvGrpSpPr/>
          <p:nvPr/>
        </p:nvGrpSpPr>
        <p:grpSpPr>
          <a:xfrm>
            <a:off x="3707904" y="5445224"/>
            <a:ext cx="1623859" cy="1005249"/>
            <a:chOff x="3635896" y="5445224"/>
            <a:chExt cx="1623859" cy="1005249"/>
          </a:xfrm>
        </p:grpSpPr>
        <p:pic>
          <p:nvPicPr>
            <p:cNvPr id="1045" name="Picture 21" descr="C:\Documents and Settings\MojePC\Local Settings\Temporary Internet Files\Content.IE5\I94DAEZY\MC90032051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635896" y="5517232"/>
              <a:ext cx="1350106" cy="933241"/>
            </a:xfrm>
            <a:prstGeom prst="rect">
              <a:avLst/>
            </a:prstGeom>
            <a:noFill/>
          </p:spPr>
        </p:pic>
        <p:sp>
          <p:nvSpPr>
            <p:cNvPr id="51" name="TextovéPole 50"/>
            <p:cNvSpPr txBox="1"/>
            <p:nvPr/>
          </p:nvSpPr>
          <p:spPr>
            <a:xfrm>
              <a:off x="4716016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75"/>
          <p:cNvGrpSpPr/>
          <p:nvPr/>
        </p:nvGrpSpPr>
        <p:grpSpPr>
          <a:xfrm>
            <a:off x="5580112" y="5589240"/>
            <a:ext cx="975787" cy="739244"/>
            <a:chOff x="5580112" y="5589240"/>
            <a:chExt cx="975787" cy="739244"/>
          </a:xfrm>
        </p:grpSpPr>
        <p:sp>
          <p:nvSpPr>
            <p:cNvPr id="20" name="Obdélník 19"/>
            <p:cNvSpPr/>
            <p:nvPr/>
          </p:nvSpPr>
          <p:spPr>
            <a:xfrm>
              <a:off x="5580112" y="5589240"/>
              <a:ext cx="504056" cy="504056"/>
            </a:xfrm>
            <a:prstGeom prst="rect">
              <a:avLst/>
            </a:prstGeom>
            <a:solidFill>
              <a:srgbClr val="00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012160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66"/>
          <p:cNvGrpSpPr/>
          <p:nvPr/>
        </p:nvGrpSpPr>
        <p:grpSpPr>
          <a:xfrm>
            <a:off x="7531976" y="3501008"/>
            <a:ext cx="1612024" cy="1299716"/>
            <a:chOff x="7531976" y="3501008"/>
            <a:chExt cx="1612024" cy="1299716"/>
          </a:xfrm>
        </p:grpSpPr>
        <p:pic>
          <p:nvPicPr>
            <p:cNvPr id="1036" name="Picture 12" descr="C:\Documents and Settings\MojePC\Local Settings\Temporary Internet Files\Content.IE5\J3ET4COZ\MC900407818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531976" y="3789040"/>
              <a:ext cx="1612024" cy="1011684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8460432" y="350100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492896"/>
            <a:ext cx="10406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12000" dirty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57"/>
          <p:cNvGrpSpPr/>
          <p:nvPr/>
        </p:nvGrpSpPr>
        <p:grpSpPr>
          <a:xfrm>
            <a:off x="2267744" y="1484784"/>
            <a:ext cx="987322" cy="1070201"/>
            <a:chOff x="2267744" y="1484784"/>
            <a:chExt cx="987322" cy="1070201"/>
          </a:xfrm>
        </p:grpSpPr>
        <p:pic>
          <p:nvPicPr>
            <p:cNvPr id="1031" name="Picture 7" descr="C:\Documents and Settings\MojePC\Local Settings\Temporary Internet Files\Content.IE5\J3ET4COZ\MC90029506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67744" y="1844824"/>
              <a:ext cx="987322" cy="710161"/>
            </a:xfrm>
            <a:prstGeom prst="rect">
              <a:avLst/>
            </a:prstGeom>
            <a:noFill/>
          </p:spPr>
        </p:pic>
        <p:sp>
          <p:nvSpPr>
            <p:cNvPr id="36" name="TextovéPole 35"/>
            <p:cNvSpPr txBox="1"/>
            <p:nvPr/>
          </p:nvSpPr>
          <p:spPr>
            <a:xfrm>
              <a:off x="2411760" y="148478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58"/>
          <p:cNvGrpSpPr/>
          <p:nvPr/>
        </p:nvGrpSpPr>
        <p:grpSpPr>
          <a:xfrm>
            <a:off x="395536" y="1052736"/>
            <a:ext cx="1515616" cy="1515616"/>
            <a:chOff x="395536" y="1052736"/>
            <a:chExt cx="1515616" cy="1515616"/>
          </a:xfrm>
        </p:grpSpPr>
        <p:pic>
          <p:nvPicPr>
            <p:cNvPr id="1046" name="Picture 22" descr="C:\Documents and Settings\MojePC\Local Settings\Temporary Internet Files\Content.IE5\RXA9SOYI\MC900441734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5536" y="1052736"/>
              <a:ext cx="1515616" cy="1515616"/>
            </a:xfrm>
            <a:prstGeom prst="rect">
              <a:avLst/>
            </a:prstGeom>
            <a:noFill/>
          </p:spPr>
        </p:pic>
        <p:sp>
          <p:nvSpPr>
            <p:cNvPr id="37" name="TextovéPole 36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59"/>
          <p:cNvGrpSpPr/>
          <p:nvPr/>
        </p:nvGrpSpPr>
        <p:grpSpPr>
          <a:xfrm>
            <a:off x="4499992" y="1844824"/>
            <a:ext cx="792088" cy="720080"/>
            <a:chOff x="4499992" y="1844824"/>
            <a:chExt cx="792088" cy="720080"/>
          </a:xfrm>
        </p:grpSpPr>
        <p:sp>
          <p:nvSpPr>
            <p:cNvPr id="31" name="Obdélník 30"/>
            <p:cNvSpPr/>
            <p:nvPr/>
          </p:nvSpPr>
          <p:spPr>
            <a:xfrm>
              <a:off x="4788024" y="2060848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56"/>
          <p:cNvGrpSpPr/>
          <p:nvPr/>
        </p:nvGrpSpPr>
        <p:grpSpPr>
          <a:xfrm>
            <a:off x="3347864" y="1340768"/>
            <a:ext cx="792088" cy="648072"/>
            <a:chOff x="3347864" y="1340768"/>
            <a:chExt cx="792088" cy="648072"/>
          </a:xfrm>
        </p:grpSpPr>
        <p:sp>
          <p:nvSpPr>
            <p:cNvPr id="19" name="Obdélník 18"/>
            <p:cNvSpPr/>
            <p:nvPr/>
          </p:nvSpPr>
          <p:spPr>
            <a:xfrm>
              <a:off x="3635896" y="1484784"/>
              <a:ext cx="504056" cy="504056"/>
            </a:xfrm>
            <a:prstGeom prst="rect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47864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60"/>
          <p:cNvGrpSpPr/>
          <p:nvPr/>
        </p:nvGrpSpPr>
        <p:grpSpPr>
          <a:xfrm>
            <a:off x="7236296" y="1268760"/>
            <a:ext cx="1488041" cy="1365088"/>
            <a:chOff x="7236296" y="1268760"/>
            <a:chExt cx="1488041" cy="1365088"/>
          </a:xfrm>
        </p:grpSpPr>
        <p:pic>
          <p:nvPicPr>
            <p:cNvPr id="1026" name="Picture 2" descr="C:\Documents and Settings\MojePC\Local Settings\Temporary Internet Files\Content.IE5\72UGLSXE\MC900034238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452320" y="1484784"/>
              <a:ext cx="1272017" cy="1149064"/>
            </a:xfrm>
            <a:prstGeom prst="rect">
              <a:avLst/>
            </a:prstGeom>
            <a:noFill/>
          </p:spPr>
        </p:pic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55"/>
          <p:cNvGrpSpPr/>
          <p:nvPr/>
        </p:nvGrpSpPr>
        <p:grpSpPr>
          <a:xfrm>
            <a:off x="5508104" y="1268760"/>
            <a:ext cx="986294" cy="842278"/>
            <a:chOff x="5508104" y="1268760"/>
            <a:chExt cx="986294" cy="842278"/>
          </a:xfrm>
        </p:grpSpPr>
        <p:pic>
          <p:nvPicPr>
            <p:cNvPr id="1048" name="Picture 24" descr="C:\Documents and Settings\MojePC\Local Settings\Temporary Internet Files\Content.IE5\I94DAEZY\MC90043381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796136" y="1412776"/>
              <a:ext cx="698262" cy="698262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62"/>
          <p:cNvGrpSpPr/>
          <p:nvPr/>
        </p:nvGrpSpPr>
        <p:grpSpPr>
          <a:xfrm>
            <a:off x="1835696" y="2780928"/>
            <a:ext cx="1123333" cy="1535241"/>
            <a:chOff x="1796656" y="2826656"/>
            <a:chExt cx="1123333" cy="1535241"/>
          </a:xfrm>
        </p:grpSpPr>
        <p:pic>
          <p:nvPicPr>
            <p:cNvPr id="1038" name="Picture 14" descr="C:\Documents and Settings\MojePC\Local Settings\Temporary Internet Files\Content.IE5\RXA9SOYI\MC90041188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17085316">
              <a:off x="1590702" y="3032610"/>
              <a:ext cx="1535241" cy="1123333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123728" y="29969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61"/>
          <p:cNvGrpSpPr/>
          <p:nvPr/>
        </p:nvGrpSpPr>
        <p:grpSpPr>
          <a:xfrm>
            <a:off x="107504" y="2636912"/>
            <a:ext cx="1020936" cy="1262335"/>
            <a:chOff x="107504" y="2636912"/>
            <a:chExt cx="1020936" cy="1262335"/>
          </a:xfrm>
        </p:grpSpPr>
        <p:pic>
          <p:nvPicPr>
            <p:cNvPr id="1027" name="Picture 3" descr="C:\Documents and Settings\MojePC\Local Settings\Temporary Internet Files\Content.IE5\J3ET4COZ\MC900287494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67544" y="2636912"/>
              <a:ext cx="660896" cy="1262335"/>
            </a:xfrm>
            <a:prstGeom prst="rect">
              <a:avLst/>
            </a:prstGeom>
            <a:noFill/>
          </p:spPr>
        </p:pic>
        <p:sp>
          <p:nvSpPr>
            <p:cNvPr id="43" name="TextovéPole 42"/>
            <p:cNvSpPr txBox="1"/>
            <p:nvPr/>
          </p:nvSpPr>
          <p:spPr>
            <a:xfrm>
              <a:off x="107504" y="270892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70"/>
          <p:cNvGrpSpPr/>
          <p:nvPr/>
        </p:nvGrpSpPr>
        <p:grpSpPr>
          <a:xfrm>
            <a:off x="4390701" y="2852936"/>
            <a:ext cx="1471698" cy="889984"/>
            <a:chOff x="4390701" y="2852936"/>
            <a:chExt cx="1471698" cy="889984"/>
          </a:xfrm>
        </p:grpSpPr>
        <p:pic>
          <p:nvPicPr>
            <p:cNvPr id="1049" name="Picture 25" descr="C:\Documents and Settings\MojePC\Local Settings\Temporary Internet Files\Content.IE5\RXA9SOYI\MC900084052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20059499">
              <a:off x="4390701" y="2914852"/>
              <a:ext cx="1471698" cy="828068"/>
            </a:xfrm>
            <a:prstGeom prst="rect">
              <a:avLst/>
            </a:prstGeom>
            <a:noFill/>
          </p:spPr>
        </p:pic>
        <p:sp>
          <p:nvSpPr>
            <p:cNvPr id="44" name="TextovéPole 43"/>
            <p:cNvSpPr txBox="1"/>
            <p:nvPr/>
          </p:nvSpPr>
          <p:spPr>
            <a:xfrm>
              <a:off x="4499992" y="2852936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64"/>
          <p:cNvGrpSpPr/>
          <p:nvPr/>
        </p:nvGrpSpPr>
        <p:grpSpPr>
          <a:xfrm>
            <a:off x="7524328" y="2780928"/>
            <a:ext cx="1093129" cy="792088"/>
            <a:chOff x="7524328" y="2780928"/>
            <a:chExt cx="1093129" cy="792088"/>
          </a:xfrm>
        </p:grpSpPr>
        <p:sp>
          <p:nvSpPr>
            <p:cNvPr id="34" name="Obdélník 33"/>
            <p:cNvSpPr/>
            <p:nvPr/>
          </p:nvSpPr>
          <p:spPr>
            <a:xfrm>
              <a:off x="7524328" y="2924944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8100392" y="2780928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6" name="Skupina 63"/>
          <p:cNvGrpSpPr/>
          <p:nvPr/>
        </p:nvGrpSpPr>
        <p:grpSpPr>
          <a:xfrm>
            <a:off x="6084168" y="2420888"/>
            <a:ext cx="975787" cy="648072"/>
            <a:chOff x="6084168" y="2420888"/>
            <a:chExt cx="975787" cy="648072"/>
          </a:xfrm>
        </p:grpSpPr>
        <p:sp>
          <p:nvSpPr>
            <p:cNvPr id="12" name="Obdélník 11"/>
            <p:cNvSpPr/>
            <p:nvPr/>
          </p:nvSpPr>
          <p:spPr>
            <a:xfrm>
              <a:off x="6084168" y="2564904"/>
              <a:ext cx="504056" cy="504056"/>
            </a:xfrm>
            <a:prstGeom prst="rect">
              <a:avLst/>
            </a:prstGeom>
            <a:solidFill>
              <a:srgbClr val="FF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516216" y="24208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71"/>
          <p:cNvGrpSpPr/>
          <p:nvPr/>
        </p:nvGrpSpPr>
        <p:grpSpPr>
          <a:xfrm>
            <a:off x="3923928" y="4221088"/>
            <a:ext cx="1479843" cy="1039667"/>
            <a:chOff x="3923928" y="4221088"/>
            <a:chExt cx="1479843" cy="1039667"/>
          </a:xfrm>
        </p:grpSpPr>
        <p:pic>
          <p:nvPicPr>
            <p:cNvPr id="10" name="Picture 3" descr="C:\Documents and Settings\MojePC\Local Settings\Temporary Internet Files\Content.IE5\72UGLSXE\MC900326472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923928" y="4365104"/>
              <a:ext cx="1224136" cy="895651"/>
            </a:xfrm>
            <a:prstGeom prst="rect">
              <a:avLst/>
            </a:prstGeom>
            <a:noFill/>
            <a:scene3d>
              <a:camera prst="orthographicFront">
                <a:rot lat="0" lon="10200000" rev="0"/>
              </a:camera>
              <a:lightRig rig="threePt" dir="t"/>
            </a:scene3d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65"/>
          <p:cNvGrpSpPr/>
          <p:nvPr/>
        </p:nvGrpSpPr>
        <p:grpSpPr>
          <a:xfrm>
            <a:off x="323528" y="4221088"/>
            <a:ext cx="1152128" cy="648072"/>
            <a:chOff x="323528" y="4221088"/>
            <a:chExt cx="1152128" cy="648072"/>
          </a:xfrm>
        </p:grpSpPr>
        <p:sp>
          <p:nvSpPr>
            <p:cNvPr id="33" name="Obdélník 32"/>
            <p:cNvSpPr/>
            <p:nvPr/>
          </p:nvSpPr>
          <p:spPr>
            <a:xfrm>
              <a:off x="827584" y="4221088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23528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" name="Skupina 68"/>
          <p:cNvGrpSpPr/>
          <p:nvPr/>
        </p:nvGrpSpPr>
        <p:grpSpPr>
          <a:xfrm>
            <a:off x="1979712" y="4725144"/>
            <a:ext cx="1338904" cy="1512600"/>
            <a:chOff x="1979712" y="4797152"/>
            <a:chExt cx="1338904" cy="1512600"/>
          </a:xfrm>
        </p:grpSpPr>
        <p:pic>
          <p:nvPicPr>
            <p:cNvPr id="1032" name="Picture 8" descr="C:\Documents and Settings\MojePC\Local Settings\Temporary Internet Files\Content.IE5\I94DAEZY\MC900331185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979712" y="5013176"/>
              <a:ext cx="1338904" cy="1296576"/>
            </a:xfrm>
            <a:prstGeom prst="rect">
              <a:avLst/>
            </a:prstGeom>
            <a:noFill/>
          </p:spPr>
        </p:pic>
        <p:sp>
          <p:nvSpPr>
            <p:cNvPr id="49" name="TextovéPole 48"/>
            <p:cNvSpPr txBox="1"/>
            <p:nvPr/>
          </p:nvSpPr>
          <p:spPr>
            <a:xfrm>
              <a:off x="2555776" y="479715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" name="Skupina 67"/>
          <p:cNvGrpSpPr/>
          <p:nvPr/>
        </p:nvGrpSpPr>
        <p:grpSpPr>
          <a:xfrm>
            <a:off x="539552" y="5373216"/>
            <a:ext cx="1126115" cy="1325507"/>
            <a:chOff x="389224" y="5363017"/>
            <a:chExt cx="1126115" cy="1325507"/>
          </a:xfrm>
        </p:grpSpPr>
        <p:pic>
          <p:nvPicPr>
            <p:cNvPr id="1044" name="Picture 20" descr="C:\Documents and Settings\MojePC\Local Settings\Temporary Internet Files\Content.IE5\J3ET4COZ\MC900412556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 rot="18821311">
              <a:off x="385208" y="5367033"/>
              <a:ext cx="1008112" cy="1000079"/>
            </a:xfrm>
            <a:prstGeom prst="rect">
              <a:avLst/>
            </a:prstGeom>
            <a:noFill/>
          </p:spPr>
        </p:pic>
        <p:sp>
          <p:nvSpPr>
            <p:cNvPr id="50" name="TextovéPole 49"/>
            <p:cNvSpPr txBox="1"/>
            <p:nvPr/>
          </p:nvSpPr>
          <p:spPr>
            <a:xfrm>
              <a:off x="971600" y="616530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3" name="Skupina 74"/>
          <p:cNvGrpSpPr/>
          <p:nvPr/>
        </p:nvGrpSpPr>
        <p:grpSpPr>
          <a:xfrm>
            <a:off x="3707904" y="5445224"/>
            <a:ext cx="1623859" cy="1005249"/>
            <a:chOff x="3635896" y="5445224"/>
            <a:chExt cx="1623859" cy="1005249"/>
          </a:xfrm>
        </p:grpSpPr>
        <p:pic>
          <p:nvPicPr>
            <p:cNvPr id="1045" name="Picture 21" descr="C:\Documents and Settings\MojePC\Local Settings\Temporary Internet Files\Content.IE5\I94DAEZY\MC900320518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635896" y="5517232"/>
              <a:ext cx="1350106" cy="933241"/>
            </a:xfrm>
            <a:prstGeom prst="rect">
              <a:avLst/>
            </a:prstGeom>
            <a:noFill/>
          </p:spPr>
        </p:pic>
        <p:sp>
          <p:nvSpPr>
            <p:cNvPr id="51" name="TextovéPole 50"/>
            <p:cNvSpPr txBox="1"/>
            <p:nvPr/>
          </p:nvSpPr>
          <p:spPr>
            <a:xfrm>
              <a:off x="4716016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76"/>
          <p:cNvGrpSpPr/>
          <p:nvPr/>
        </p:nvGrpSpPr>
        <p:grpSpPr>
          <a:xfrm>
            <a:off x="6948264" y="5661248"/>
            <a:ext cx="1809598" cy="883260"/>
            <a:chOff x="6948264" y="5661248"/>
            <a:chExt cx="1809598" cy="883260"/>
          </a:xfrm>
        </p:grpSpPr>
        <p:pic>
          <p:nvPicPr>
            <p:cNvPr id="1028" name="Picture 4" descr="C:\Documents and Settings\MojePC\Local Settings\Temporary Internet Files\Content.IE5\I94DAEZY\MC900320932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 rot="1569333">
              <a:off x="6948264" y="5661248"/>
              <a:ext cx="1809598" cy="545897"/>
            </a:xfrm>
            <a:prstGeom prst="rect">
              <a:avLst/>
            </a:prstGeom>
            <a:noFill/>
          </p:spPr>
        </p:pic>
        <p:sp>
          <p:nvSpPr>
            <p:cNvPr id="52" name="TextovéPole 51"/>
            <p:cNvSpPr txBox="1"/>
            <p:nvPr/>
          </p:nvSpPr>
          <p:spPr>
            <a:xfrm>
              <a:off x="7164288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75"/>
          <p:cNvGrpSpPr/>
          <p:nvPr/>
        </p:nvGrpSpPr>
        <p:grpSpPr>
          <a:xfrm>
            <a:off x="5580112" y="5589240"/>
            <a:ext cx="975787" cy="739244"/>
            <a:chOff x="5580112" y="5589240"/>
            <a:chExt cx="975787" cy="739244"/>
          </a:xfrm>
        </p:grpSpPr>
        <p:sp>
          <p:nvSpPr>
            <p:cNvPr id="20" name="Obdélník 19"/>
            <p:cNvSpPr/>
            <p:nvPr/>
          </p:nvSpPr>
          <p:spPr>
            <a:xfrm>
              <a:off x="5580112" y="5589240"/>
              <a:ext cx="504056" cy="504056"/>
            </a:xfrm>
            <a:prstGeom prst="rect">
              <a:avLst/>
            </a:prstGeom>
            <a:solidFill>
              <a:srgbClr val="0066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012160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66"/>
          <p:cNvGrpSpPr/>
          <p:nvPr/>
        </p:nvGrpSpPr>
        <p:grpSpPr>
          <a:xfrm>
            <a:off x="7531976" y="3501008"/>
            <a:ext cx="1612024" cy="1299716"/>
            <a:chOff x="7531976" y="3501008"/>
            <a:chExt cx="1612024" cy="1299716"/>
          </a:xfrm>
        </p:grpSpPr>
        <p:pic>
          <p:nvPicPr>
            <p:cNvPr id="1036" name="Picture 12" descr="C:\Documents and Settings\MojePC\Local Settings\Temporary Internet Files\Content.IE5\J3ET4COZ\MC900407818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7531976" y="3789040"/>
              <a:ext cx="1612024" cy="1011684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8460432" y="350100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72"/>
          <p:cNvGrpSpPr/>
          <p:nvPr/>
        </p:nvGrpSpPr>
        <p:grpSpPr>
          <a:xfrm>
            <a:off x="5845680" y="3118504"/>
            <a:ext cx="1292089" cy="1292089"/>
            <a:chOff x="5845680" y="3118504"/>
            <a:chExt cx="1292089" cy="1292089"/>
          </a:xfrm>
        </p:grpSpPr>
        <p:pic>
          <p:nvPicPr>
            <p:cNvPr id="1029" name="Picture 5" descr="C:\Documents and Settings\MojePC\Local Settings\Temporary Internet Files\Content.IE5\RXA9SOYI\MC900441726[1].png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 rot="2470654">
              <a:off x="5845680" y="3118504"/>
              <a:ext cx="1292089" cy="1292089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356992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8" name="Skupina 73"/>
          <p:cNvGrpSpPr/>
          <p:nvPr/>
        </p:nvGrpSpPr>
        <p:grpSpPr>
          <a:xfrm>
            <a:off x="6444208" y="4581128"/>
            <a:ext cx="975787" cy="667236"/>
            <a:chOff x="6444208" y="4581128"/>
            <a:chExt cx="975787" cy="667236"/>
          </a:xfrm>
        </p:grpSpPr>
        <p:sp>
          <p:nvSpPr>
            <p:cNvPr id="32" name="Obdélník 31"/>
            <p:cNvSpPr/>
            <p:nvPr/>
          </p:nvSpPr>
          <p:spPr>
            <a:xfrm>
              <a:off x="6444208" y="4581128"/>
              <a:ext cx="504056" cy="504056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87625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6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492896"/>
            <a:ext cx="10406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12000" dirty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55"/>
          <p:cNvGrpSpPr/>
          <p:nvPr/>
        </p:nvGrpSpPr>
        <p:grpSpPr>
          <a:xfrm>
            <a:off x="5508104" y="1268760"/>
            <a:ext cx="986294" cy="842278"/>
            <a:chOff x="5508104" y="1268760"/>
            <a:chExt cx="986294" cy="842278"/>
          </a:xfrm>
        </p:grpSpPr>
        <p:pic>
          <p:nvPicPr>
            <p:cNvPr id="1048" name="Picture 24" descr="C:\Documents and Settings\MojePC\Local Settings\Temporary Internet Files\Content.IE5\I94DAEZY\MC90043381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96136" y="1412776"/>
              <a:ext cx="698262" cy="698262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70"/>
          <p:cNvGrpSpPr/>
          <p:nvPr/>
        </p:nvGrpSpPr>
        <p:grpSpPr>
          <a:xfrm>
            <a:off x="4390701" y="2852936"/>
            <a:ext cx="1471698" cy="889984"/>
            <a:chOff x="4390701" y="2852936"/>
            <a:chExt cx="1471698" cy="889984"/>
          </a:xfrm>
        </p:grpSpPr>
        <p:pic>
          <p:nvPicPr>
            <p:cNvPr id="1049" name="Picture 25" descr="C:\Documents and Settings\MojePC\Local Settings\Temporary Internet Files\Content.IE5\RXA9SOYI\MC900084052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059499">
              <a:off x="4390701" y="2914852"/>
              <a:ext cx="1471698" cy="828068"/>
            </a:xfrm>
            <a:prstGeom prst="rect">
              <a:avLst/>
            </a:prstGeom>
            <a:noFill/>
          </p:spPr>
        </p:pic>
        <p:sp>
          <p:nvSpPr>
            <p:cNvPr id="44" name="TextovéPole 43"/>
            <p:cNvSpPr txBox="1"/>
            <p:nvPr/>
          </p:nvSpPr>
          <p:spPr>
            <a:xfrm>
              <a:off x="4499992" y="2852936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64"/>
          <p:cNvGrpSpPr/>
          <p:nvPr/>
        </p:nvGrpSpPr>
        <p:grpSpPr>
          <a:xfrm>
            <a:off x="7524328" y="2780928"/>
            <a:ext cx="1093129" cy="792088"/>
            <a:chOff x="7524328" y="2780928"/>
            <a:chExt cx="1093129" cy="792088"/>
          </a:xfrm>
        </p:grpSpPr>
        <p:sp>
          <p:nvSpPr>
            <p:cNvPr id="34" name="Obdélník 33"/>
            <p:cNvSpPr/>
            <p:nvPr/>
          </p:nvSpPr>
          <p:spPr>
            <a:xfrm>
              <a:off x="7524328" y="2924944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8100392" y="2780928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65"/>
          <p:cNvGrpSpPr/>
          <p:nvPr/>
        </p:nvGrpSpPr>
        <p:grpSpPr>
          <a:xfrm>
            <a:off x="323528" y="4221088"/>
            <a:ext cx="1152128" cy="648072"/>
            <a:chOff x="323528" y="4221088"/>
            <a:chExt cx="1152128" cy="648072"/>
          </a:xfrm>
        </p:grpSpPr>
        <p:sp>
          <p:nvSpPr>
            <p:cNvPr id="33" name="Obdélník 32"/>
            <p:cNvSpPr/>
            <p:nvPr/>
          </p:nvSpPr>
          <p:spPr>
            <a:xfrm>
              <a:off x="827584" y="4221088"/>
              <a:ext cx="648072" cy="64807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23528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zásoby (školní pomůcky, hračky, zvířata, jídlo, čísla).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třetí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3100</TotalTime>
  <Words>219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Say the words beginning with …</vt:lpstr>
      <vt:lpstr>Check your answers:</vt:lpstr>
      <vt:lpstr>Say the words beginning with …</vt:lpstr>
      <vt:lpstr>Check your answers:</vt:lpstr>
      <vt:lpstr>Say the words beginning with …</vt:lpstr>
      <vt:lpstr>Check your answers: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249</cp:revision>
  <dcterms:created xsi:type="dcterms:W3CDTF">2011-11-27T20:03:46Z</dcterms:created>
  <dcterms:modified xsi:type="dcterms:W3CDTF">2012-11-22T23:34:11Z</dcterms:modified>
</cp:coreProperties>
</file>