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57" r:id="rId2"/>
    <p:sldId id="306" r:id="rId3"/>
    <p:sldId id="307" r:id="rId4"/>
    <p:sldId id="308" r:id="rId5"/>
    <p:sldId id="310" r:id="rId6"/>
    <p:sldId id="309" r:id="rId7"/>
    <p:sldId id="311" r:id="rId8"/>
    <p:sldId id="312" r:id="rId9"/>
    <p:sldId id="313" r:id="rId10"/>
    <p:sldId id="314" r:id="rId11"/>
    <p:sldId id="315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800000"/>
    <a:srgbClr val="006600"/>
    <a:srgbClr val="009900"/>
    <a:srgbClr val="0066FF"/>
    <a:srgbClr val="993300"/>
    <a:srgbClr val="FF66FF"/>
    <a:srgbClr val="0000FF"/>
    <a:srgbClr val="FF6600"/>
    <a:srgbClr val="99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5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B1A352-5C68-4D4E-9E7E-3120368B91D6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C7B173-E9DF-4248-921B-72088D96D3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C7B173-E9DF-4248-921B-72088D96D37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18" Type="http://schemas.openxmlformats.org/officeDocument/2006/relationships/image" Target="../media/image1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wmf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Anglický jazyk – slovní zásoba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Vlasta Skořepová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VY_32_INOVACE_37_Třídění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slov 2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55363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12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28" name="Skupina 127"/>
          <p:cNvGrpSpPr/>
          <p:nvPr/>
        </p:nvGrpSpPr>
        <p:grpSpPr>
          <a:xfrm>
            <a:off x="5868144" y="1484784"/>
            <a:ext cx="1263606" cy="1066965"/>
            <a:chOff x="5508104" y="1268760"/>
            <a:chExt cx="1263606" cy="1066965"/>
          </a:xfrm>
        </p:grpSpPr>
        <p:pic>
          <p:nvPicPr>
            <p:cNvPr id="1058" name="Picture 34" descr="C:\Documents and Settings\MojePC\Local Settings\Temporary Internet Files\Content.IE5\J3ET4COZ\MC900350293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08104" y="1340768"/>
              <a:ext cx="1263606" cy="994957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3" name="Skupina 122"/>
          <p:cNvGrpSpPr/>
          <p:nvPr/>
        </p:nvGrpSpPr>
        <p:grpSpPr>
          <a:xfrm>
            <a:off x="1619672" y="4581128"/>
            <a:ext cx="1659632" cy="1443608"/>
            <a:chOff x="4860032" y="4149080"/>
            <a:chExt cx="1659632" cy="1443608"/>
          </a:xfrm>
        </p:grpSpPr>
        <p:pic>
          <p:nvPicPr>
            <p:cNvPr id="1056" name="Picture 32" descr="C:\Documents and Settings\MojePC\Local Settings\Temporary Internet Files\Content.IE5\J3ET4COZ\MC900441741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4149080"/>
              <a:ext cx="1443608" cy="1443608"/>
            </a:xfrm>
            <a:prstGeom prst="rect">
              <a:avLst/>
            </a:prstGeom>
            <a:noFill/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8" name="Skupina 117"/>
          <p:cNvGrpSpPr/>
          <p:nvPr/>
        </p:nvGrpSpPr>
        <p:grpSpPr>
          <a:xfrm>
            <a:off x="179512" y="4653136"/>
            <a:ext cx="1008112" cy="792088"/>
            <a:chOff x="251520" y="4221088"/>
            <a:chExt cx="1008112" cy="792088"/>
          </a:xfrm>
        </p:grpSpPr>
        <p:sp>
          <p:nvSpPr>
            <p:cNvPr id="117" name="Obdélník 116"/>
            <p:cNvSpPr/>
            <p:nvPr/>
          </p:nvSpPr>
          <p:spPr>
            <a:xfrm>
              <a:off x="755576" y="4509120"/>
              <a:ext cx="504056" cy="50405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51520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6" name="Skupina 105"/>
          <p:cNvGrpSpPr/>
          <p:nvPr/>
        </p:nvGrpSpPr>
        <p:grpSpPr>
          <a:xfrm>
            <a:off x="7740352" y="5787173"/>
            <a:ext cx="1119803" cy="1070827"/>
            <a:chOff x="5580112" y="5445224"/>
            <a:chExt cx="1119803" cy="1070827"/>
          </a:xfrm>
        </p:grpSpPr>
        <p:pic>
          <p:nvPicPr>
            <p:cNvPr id="14" name="Picture 20" descr="C:\Documents and Settings\MojePC\Local Settings\Temporary Internet Files\Content.IE5\J3ET4COZ\MC90019751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580112" y="5445224"/>
              <a:ext cx="1108994" cy="1070827"/>
            </a:xfrm>
            <a:prstGeom prst="rect">
              <a:avLst/>
            </a:prstGeom>
            <a:noFill/>
          </p:spPr>
        </p:pic>
        <p:sp>
          <p:nvSpPr>
            <p:cNvPr id="53" name="TextovéPole 52"/>
            <p:cNvSpPr txBox="1"/>
            <p:nvPr/>
          </p:nvSpPr>
          <p:spPr>
            <a:xfrm>
              <a:off x="6156176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395536" y="5733256"/>
            <a:ext cx="1619672" cy="996800"/>
            <a:chOff x="7524328" y="3140968"/>
            <a:chExt cx="1619672" cy="996800"/>
          </a:xfrm>
        </p:grpSpPr>
        <p:pic>
          <p:nvPicPr>
            <p:cNvPr id="1055" name="Picture 31" descr="C:\Documents and Settings\MojePC\Local Settings\Temporary Internet Files\Content.IE5\72UGLSXE\MC90023216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803517" y="3140968"/>
              <a:ext cx="1340483" cy="996800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7524328" y="3573016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4139952" y="4509120"/>
            <a:ext cx="1224136" cy="1099284"/>
            <a:chOff x="5868144" y="2852936"/>
            <a:chExt cx="1224136" cy="1099284"/>
          </a:xfrm>
        </p:grpSpPr>
        <p:pic>
          <p:nvPicPr>
            <p:cNvPr id="16" name="Picture 22" descr="C:\Documents and Settings\MojePC\Local Settings\Temporary Internet Files\Content.IE5\J3ET4COZ\MC900349573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868144" y="2852936"/>
              <a:ext cx="1224136" cy="1028717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429000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2" name="Skupina 131"/>
          <p:cNvGrpSpPr/>
          <p:nvPr/>
        </p:nvGrpSpPr>
        <p:grpSpPr>
          <a:xfrm>
            <a:off x="1619672" y="1628800"/>
            <a:ext cx="1358448" cy="1224136"/>
            <a:chOff x="1619672" y="1628800"/>
            <a:chExt cx="1358448" cy="1224136"/>
          </a:xfrm>
        </p:grpSpPr>
        <p:pic>
          <p:nvPicPr>
            <p:cNvPr id="1060" name="Picture 36" descr="C:\Documents and Settings\MojePC\Local Settings\Temporary Internet Files\Content.IE5\72UGLSXE\MC900441395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619672" y="1844824"/>
              <a:ext cx="1358448" cy="1008112"/>
            </a:xfrm>
            <a:prstGeom prst="rect">
              <a:avLst/>
            </a:prstGeom>
            <a:noFill/>
          </p:spPr>
        </p:pic>
        <p:sp>
          <p:nvSpPr>
            <p:cNvPr id="79" name="TextovéPole 78"/>
            <p:cNvSpPr txBox="1"/>
            <p:nvPr/>
          </p:nvSpPr>
          <p:spPr>
            <a:xfrm>
              <a:off x="1979712" y="162880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6" name="Skupina 115"/>
          <p:cNvGrpSpPr/>
          <p:nvPr/>
        </p:nvGrpSpPr>
        <p:grpSpPr>
          <a:xfrm>
            <a:off x="2843808" y="1124744"/>
            <a:ext cx="1440160" cy="1320026"/>
            <a:chOff x="2411760" y="1196752"/>
            <a:chExt cx="1440160" cy="1320026"/>
          </a:xfrm>
        </p:grpSpPr>
        <p:pic>
          <p:nvPicPr>
            <p:cNvPr id="1053" name="Picture 29" descr="C:\Program Files\Microsoft Office\MEDIA\CAGCAT10\j0304933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411760" y="1196752"/>
              <a:ext cx="1440160" cy="1320026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3419872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0" y="1196752"/>
            <a:ext cx="1426301" cy="1247380"/>
            <a:chOff x="0" y="1196752"/>
            <a:chExt cx="1426301" cy="1247380"/>
          </a:xfrm>
        </p:grpSpPr>
        <p:sp>
          <p:nvSpPr>
            <p:cNvPr id="78" name="TextovéPole 77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3" name="Picture 3" descr="C:\Documents and Settings\MojePC\Local Settings\Temporary Internet Files\Content.IE5\RXA9SOYI\MC900336242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0" y="1268760"/>
              <a:ext cx="1426301" cy="1175372"/>
            </a:xfrm>
            <a:prstGeom prst="rect">
              <a:avLst/>
            </a:prstGeom>
            <a:noFill/>
          </p:spPr>
        </p:pic>
      </p:grpSp>
      <p:grpSp>
        <p:nvGrpSpPr>
          <p:cNvPr id="83" name="Skupina 82"/>
          <p:cNvGrpSpPr/>
          <p:nvPr/>
        </p:nvGrpSpPr>
        <p:grpSpPr>
          <a:xfrm>
            <a:off x="7380312" y="1268760"/>
            <a:ext cx="1584176" cy="1918970"/>
            <a:chOff x="6876256" y="1268760"/>
            <a:chExt cx="1584176" cy="1918970"/>
          </a:xfrm>
        </p:grpSpPr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8" name="Picture 7" descr="C:\Documents and Settings\MojePC\Local Settings\Temporary Internet Files\Content.IE5\RXA9SOYI\MC900429699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6876256" y="1268760"/>
              <a:ext cx="1584176" cy="1918970"/>
            </a:xfrm>
            <a:prstGeom prst="rect">
              <a:avLst/>
            </a:prstGeom>
            <a:noFill/>
          </p:spPr>
        </p:pic>
      </p:grpSp>
      <p:grpSp>
        <p:nvGrpSpPr>
          <p:cNvPr id="84" name="Skupina 83"/>
          <p:cNvGrpSpPr/>
          <p:nvPr/>
        </p:nvGrpSpPr>
        <p:grpSpPr>
          <a:xfrm>
            <a:off x="5364088" y="5376680"/>
            <a:ext cx="1479843" cy="1481320"/>
            <a:chOff x="3851920" y="5157192"/>
            <a:chExt cx="1479843" cy="1481320"/>
          </a:xfrm>
        </p:grpSpPr>
        <p:sp>
          <p:nvSpPr>
            <p:cNvPr id="51" name="TextovéPole 50"/>
            <p:cNvSpPr txBox="1"/>
            <p:nvPr/>
          </p:nvSpPr>
          <p:spPr>
            <a:xfrm>
              <a:off x="4788024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3" name="Picture 9" descr="C:\Documents and Settings\MojePC\Local Settings\Temporary Internet Files\Content.IE5\72UGLSXE\MC900359861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851920" y="5157192"/>
              <a:ext cx="1426706" cy="1481320"/>
            </a:xfrm>
            <a:prstGeom prst="rect">
              <a:avLst/>
            </a:prstGeom>
            <a:noFill/>
          </p:spPr>
        </p:pic>
      </p:grpSp>
      <p:grpSp>
        <p:nvGrpSpPr>
          <p:cNvPr id="85" name="Skupina 84"/>
          <p:cNvGrpSpPr/>
          <p:nvPr/>
        </p:nvGrpSpPr>
        <p:grpSpPr>
          <a:xfrm>
            <a:off x="3419872" y="5589240"/>
            <a:ext cx="1263819" cy="1055215"/>
            <a:chOff x="467544" y="5301208"/>
            <a:chExt cx="1263819" cy="1055215"/>
          </a:xfrm>
        </p:grpSpPr>
        <p:sp>
          <p:nvSpPr>
            <p:cNvPr id="50" name="TextovéPole 49"/>
            <p:cNvSpPr txBox="1"/>
            <p:nvPr/>
          </p:nvSpPr>
          <p:spPr>
            <a:xfrm>
              <a:off x="1187624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4" name="Picture 10" descr="C:\Documents and Settings\MojePC\Local Settings\Temporary Internet Files\Content.IE5\J3ET4COZ\MC900278534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467544" y="5301208"/>
              <a:ext cx="892670" cy="1055215"/>
            </a:xfrm>
            <a:prstGeom prst="rect">
              <a:avLst/>
            </a:prstGeom>
            <a:noFill/>
          </p:spPr>
        </p:pic>
      </p:grpSp>
      <p:grpSp>
        <p:nvGrpSpPr>
          <p:cNvPr id="87" name="Skupina 86"/>
          <p:cNvGrpSpPr/>
          <p:nvPr/>
        </p:nvGrpSpPr>
        <p:grpSpPr>
          <a:xfrm>
            <a:off x="4644008" y="1988840"/>
            <a:ext cx="845070" cy="975333"/>
            <a:chOff x="4430510" y="1844824"/>
            <a:chExt cx="845070" cy="975333"/>
          </a:xfrm>
        </p:grpSpPr>
        <p:sp>
          <p:nvSpPr>
            <p:cNvPr id="81" name="TextovéPole 80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1" name="Picture 12" descr="C:\Documents and Settings\MojePC\Local Settings\Temporary Internet Files\Content.IE5\72UGLSXE\MC900290066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 rot="20627469">
              <a:off x="4430510" y="2165789"/>
              <a:ext cx="845070" cy="654368"/>
            </a:xfrm>
            <a:prstGeom prst="rect">
              <a:avLst/>
            </a:prstGeom>
            <a:noFill/>
          </p:spPr>
        </p:pic>
      </p:grpSp>
      <p:grpSp>
        <p:nvGrpSpPr>
          <p:cNvPr id="90" name="Skupina 89"/>
          <p:cNvGrpSpPr/>
          <p:nvPr/>
        </p:nvGrpSpPr>
        <p:grpSpPr>
          <a:xfrm>
            <a:off x="7956376" y="3429000"/>
            <a:ext cx="1037379" cy="1243161"/>
            <a:chOff x="7524328" y="4149080"/>
            <a:chExt cx="1037379" cy="1243161"/>
          </a:xfrm>
        </p:grpSpPr>
        <p:sp>
          <p:nvSpPr>
            <p:cNvPr id="45" name="TextovéPole 44"/>
            <p:cNvSpPr txBox="1"/>
            <p:nvPr/>
          </p:nvSpPr>
          <p:spPr>
            <a:xfrm>
              <a:off x="7812360" y="4149080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9" name="Picture 15" descr="C:\Documents and Settings\MojePC\Local Settings\Temporary Internet Files\Content.IE5\RXA9SOYI\MC900304817[1].wmf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7524328" y="4437112"/>
              <a:ext cx="1037379" cy="955129"/>
            </a:xfrm>
            <a:prstGeom prst="rect">
              <a:avLst/>
            </a:prstGeom>
            <a:noFill/>
          </p:spPr>
        </p:pic>
      </p:grpSp>
      <p:grpSp>
        <p:nvGrpSpPr>
          <p:cNvPr id="95" name="Skupina 94"/>
          <p:cNvGrpSpPr/>
          <p:nvPr/>
        </p:nvGrpSpPr>
        <p:grpSpPr>
          <a:xfrm>
            <a:off x="1331640" y="3212976"/>
            <a:ext cx="1385779" cy="1379506"/>
            <a:chOff x="1619672" y="2708920"/>
            <a:chExt cx="1385779" cy="1379506"/>
          </a:xfrm>
        </p:grpSpPr>
        <p:pic>
          <p:nvPicPr>
            <p:cNvPr id="1041" name="Picture 17" descr="C:\Documents and Settings\MojePC\Local Settings\Temporary Internet Files\Content.IE5\J3ET4COZ\MC900358473[1].wmf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1619672" y="2708920"/>
              <a:ext cx="1385779" cy="1379506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555776" y="2708920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2" name="Skupina 101"/>
          <p:cNvGrpSpPr/>
          <p:nvPr/>
        </p:nvGrpSpPr>
        <p:grpSpPr>
          <a:xfrm>
            <a:off x="4355976" y="3284984"/>
            <a:ext cx="936104" cy="1008112"/>
            <a:chOff x="4427984" y="2924944"/>
            <a:chExt cx="936104" cy="1008112"/>
          </a:xfrm>
        </p:grpSpPr>
        <p:sp>
          <p:nvSpPr>
            <p:cNvPr id="100" name="Obdélník 99"/>
            <p:cNvSpPr/>
            <p:nvPr/>
          </p:nvSpPr>
          <p:spPr>
            <a:xfrm>
              <a:off x="4716016" y="3212976"/>
              <a:ext cx="64807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427984" y="292494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3" name="Skupina 102"/>
          <p:cNvGrpSpPr/>
          <p:nvPr/>
        </p:nvGrpSpPr>
        <p:grpSpPr>
          <a:xfrm>
            <a:off x="6948264" y="4509120"/>
            <a:ext cx="831771" cy="1152128"/>
            <a:chOff x="2267744" y="4725144"/>
            <a:chExt cx="831771" cy="1152128"/>
          </a:xfrm>
        </p:grpSpPr>
        <p:sp>
          <p:nvSpPr>
            <p:cNvPr id="101" name="Obdélník 100"/>
            <p:cNvSpPr/>
            <p:nvPr/>
          </p:nvSpPr>
          <p:spPr>
            <a:xfrm>
              <a:off x="2267744" y="5157192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55577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6" name="Skupina 125"/>
          <p:cNvGrpSpPr/>
          <p:nvPr/>
        </p:nvGrpSpPr>
        <p:grpSpPr>
          <a:xfrm>
            <a:off x="179512" y="2780928"/>
            <a:ext cx="1122815" cy="1360113"/>
            <a:chOff x="107504" y="2636912"/>
            <a:chExt cx="1122815" cy="1360113"/>
          </a:xfrm>
        </p:grpSpPr>
        <p:pic>
          <p:nvPicPr>
            <p:cNvPr id="1057" name="Picture 33" descr="C:\Documents and Settings\MojePC\Local Settings\Temporary Internet Files\Content.IE5\72UGLSXE\MC900233159[1].wmf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107504" y="2780928"/>
              <a:ext cx="1122815" cy="1216097"/>
            </a:xfrm>
            <a:prstGeom prst="rect">
              <a:avLst/>
            </a:prstGeom>
            <a:noFill/>
          </p:spPr>
        </p:pic>
        <p:sp>
          <p:nvSpPr>
            <p:cNvPr id="125" name="Šipka doprava 124"/>
            <p:cNvSpPr/>
            <p:nvPr/>
          </p:nvSpPr>
          <p:spPr>
            <a:xfrm rot="9571850">
              <a:off x="559139" y="3234874"/>
              <a:ext cx="576064" cy="216024"/>
            </a:xfrm>
            <a:prstGeom prst="rightArrow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55576" y="263691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4" name="Skupina 133"/>
          <p:cNvGrpSpPr/>
          <p:nvPr/>
        </p:nvGrpSpPr>
        <p:grpSpPr>
          <a:xfrm>
            <a:off x="5724128" y="2852936"/>
            <a:ext cx="1440160" cy="1293283"/>
            <a:chOff x="7236296" y="5564717"/>
            <a:chExt cx="1440160" cy="1293283"/>
          </a:xfrm>
        </p:grpSpPr>
        <p:sp>
          <p:nvSpPr>
            <p:cNvPr id="46" name="TextovéPole 45"/>
            <p:cNvSpPr txBox="1"/>
            <p:nvPr/>
          </p:nvSpPr>
          <p:spPr>
            <a:xfrm>
              <a:off x="7236296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61" name="Picture 37" descr="C:\Documents and Settings\MojePC\Local Settings\Temporary Internet Files\Content.IE5\RXA9SOYI\MC900192227[1].wmf"/>
            <p:cNvPicPr>
              <a:picLocks noChangeAspect="1" noChangeArrowheads="1"/>
            </p:cNvPicPr>
            <p:nvPr/>
          </p:nvPicPr>
          <p:blipFill>
            <a:blip r:embed="rId18" cstate="print"/>
            <a:srcRect/>
            <a:stretch>
              <a:fillRect/>
            </a:stretch>
          </p:blipFill>
          <p:spPr bwMode="auto">
            <a:xfrm>
              <a:off x="7596336" y="5564717"/>
              <a:ext cx="1080120" cy="129328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8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8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9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2" dur="10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55363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12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7" name="Skupina 81"/>
          <p:cNvGrpSpPr/>
          <p:nvPr/>
        </p:nvGrpSpPr>
        <p:grpSpPr>
          <a:xfrm>
            <a:off x="0" y="1196752"/>
            <a:ext cx="1426301" cy="1247380"/>
            <a:chOff x="0" y="1196752"/>
            <a:chExt cx="1426301" cy="1247380"/>
          </a:xfrm>
        </p:grpSpPr>
        <p:sp>
          <p:nvSpPr>
            <p:cNvPr id="78" name="TextovéPole 77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3" name="Picture 3" descr="C:\Documents and Settings\MojePC\Local Settings\Temporary Internet Files\Content.IE5\RXA9SOYI\MC900336242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0" y="1268760"/>
              <a:ext cx="1426301" cy="1175372"/>
            </a:xfrm>
            <a:prstGeom prst="rect">
              <a:avLst/>
            </a:prstGeom>
            <a:noFill/>
          </p:spPr>
        </p:pic>
      </p:grpSp>
      <p:grpSp>
        <p:nvGrpSpPr>
          <p:cNvPr id="18" name="Skupina 82"/>
          <p:cNvGrpSpPr/>
          <p:nvPr/>
        </p:nvGrpSpPr>
        <p:grpSpPr>
          <a:xfrm>
            <a:off x="7380312" y="1268760"/>
            <a:ext cx="1584176" cy="1918970"/>
            <a:chOff x="6876256" y="1268760"/>
            <a:chExt cx="1584176" cy="1918970"/>
          </a:xfrm>
        </p:grpSpPr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8" name="Picture 7" descr="C:\Documents and Settings\MojePC\Local Settings\Temporary Internet Files\Content.IE5\RXA9SOYI\MC900429699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876256" y="1268760"/>
              <a:ext cx="1584176" cy="1918970"/>
            </a:xfrm>
            <a:prstGeom prst="rect">
              <a:avLst/>
            </a:prstGeom>
            <a:noFill/>
          </p:spPr>
        </p:pic>
      </p:grpSp>
      <p:grpSp>
        <p:nvGrpSpPr>
          <p:cNvPr id="19" name="Skupina 83"/>
          <p:cNvGrpSpPr/>
          <p:nvPr/>
        </p:nvGrpSpPr>
        <p:grpSpPr>
          <a:xfrm>
            <a:off x="5364088" y="5376680"/>
            <a:ext cx="1479843" cy="1481320"/>
            <a:chOff x="3851920" y="5157192"/>
            <a:chExt cx="1479843" cy="1481320"/>
          </a:xfrm>
        </p:grpSpPr>
        <p:sp>
          <p:nvSpPr>
            <p:cNvPr id="51" name="TextovéPole 50"/>
            <p:cNvSpPr txBox="1"/>
            <p:nvPr/>
          </p:nvSpPr>
          <p:spPr>
            <a:xfrm>
              <a:off x="4788024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3" name="Picture 9" descr="C:\Documents and Settings\MojePC\Local Settings\Temporary Internet Files\Content.IE5\72UGLSXE\MC900359861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851920" y="5157192"/>
              <a:ext cx="1426706" cy="1481320"/>
            </a:xfrm>
            <a:prstGeom prst="rect">
              <a:avLst/>
            </a:prstGeom>
            <a:noFill/>
          </p:spPr>
        </p:pic>
      </p:grpSp>
      <p:grpSp>
        <p:nvGrpSpPr>
          <p:cNvPr id="20" name="Skupina 84"/>
          <p:cNvGrpSpPr/>
          <p:nvPr/>
        </p:nvGrpSpPr>
        <p:grpSpPr>
          <a:xfrm>
            <a:off x="3419872" y="5589240"/>
            <a:ext cx="1263819" cy="1055215"/>
            <a:chOff x="467544" y="5301208"/>
            <a:chExt cx="1263819" cy="1055215"/>
          </a:xfrm>
        </p:grpSpPr>
        <p:sp>
          <p:nvSpPr>
            <p:cNvPr id="50" name="TextovéPole 49"/>
            <p:cNvSpPr txBox="1"/>
            <p:nvPr/>
          </p:nvSpPr>
          <p:spPr>
            <a:xfrm>
              <a:off x="1187624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4" name="Picture 10" descr="C:\Documents and Settings\MojePC\Local Settings\Temporary Internet Files\Content.IE5\J3ET4COZ\MC90027853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67544" y="5301208"/>
              <a:ext cx="892670" cy="105521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0406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1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27"/>
          <p:cNvGrpSpPr/>
          <p:nvPr/>
        </p:nvGrpSpPr>
        <p:grpSpPr>
          <a:xfrm>
            <a:off x="5868144" y="1484784"/>
            <a:ext cx="1263606" cy="1066965"/>
            <a:chOff x="5508104" y="1268760"/>
            <a:chExt cx="1263606" cy="1066965"/>
          </a:xfrm>
        </p:grpSpPr>
        <p:pic>
          <p:nvPicPr>
            <p:cNvPr id="1058" name="Picture 34" descr="C:\Documents and Settings\MojePC\Local Settings\Temporary Internet Files\Content.IE5\J3ET4COZ\MC900350293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08104" y="1340768"/>
              <a:ext cx="1263606" cy="994957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122"/>
          <p:cNvGrpSpPr/>
          <p:nvPr/>
        </p:nvGrpSpPr>
        <p:grpSpPr>
          <a:xfrm>
            <a:off x="1619672" y="4581128"/>
            <a:ext cx="1659632" cy="1443608"/>
            <a:chOff x="4860032" y="4149080"/>
            <a:chExt cx="1659632" cy="1443608"/>
          </a:xfrm>
        </p:grpSpPr>
        <p:pic>
          <p:nvPicPr>
            <p:cNvPr id="1056" name="Picture 32" descr="C:\Documents and Settings\MojePC\Local Settings\Temporary Internet Files\Content.IE5\J3ET4COZ\MC900441741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4149080"/>
              <a:ext cx="1443608" cy="1443608"/>
            </a:xfrm>
            <a:prstGeom prst="rect">
              <a:avLst/>
            </a:prstGeom>
            <a:noFill/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117"/>
          <p:cNvGrpSpPr/>
          <p:nvPr/>
        </p:nvGrpSpPr>
        <p:grpSpPr>
          <a:xfrm>
            <a:off x="179512" y="4653136"/>
            <a:ext cx="1008112" cy="792088"/>
            <a:chOff x="251520" y="4221088"/>
            <a:chExt cx="1008112" cy="792088"/>
          </a:xfrm>
        </p:grpSpPr>
        <p:sp>
          <p:nvSpPr>
            <p:cNvPr id="117" name="Obdélník 116"/>
            <p:cNvSpPr/>
            <p:nvPr/>
          </p:nvSpPr>
          <p:spPr>
            <a:xfrm>
              <a:off x="755576" y="4509120"/>
              <a:ext cx="504056" cy="50405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51520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105"/>
          <p:cNvGrpSpPr/>
          <p:nvPr/>
        </p:nvGrpSpPr>
        <p:grpSpPr>
          <a:xfrm>
            <a:off x="7740352" y="5787173"/>
            <a:ext cx="1119803" cy="1070827"/>
            <a:chOff x="5580112" y="5445224"/>
            <a:chExt cx="1119803" cy="1070827"/>
          </a:xfrm>
        </p:grpSpPr>
        <p:pic>
          <p:nvPicPr>
            <p:cNvPr id="14" name="Picture 20" descr="C:\Documents and Settings\MojePC\Local Settings\Temporary Internet Files\Content.IE5\J3ET4COZ\MC90019751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580112" y="5445224"/>
              <a:ext cx="1108994" cy="1070827"/>
            </a:xfrm>
            <a:prstGeom prst="rect">
              <a:avLst/>
            </a:prstGeom>
            <a:noFill/>
          </p:spPr>
        </p:pic>
        <p:sp>
          <p:nvSpPr>
            <p:cNvPr id="53" name="TextovéPole 52"/>
            <p:cNvSpPr txBox="1"/>
            <p:nvPr/>
          </p:nvSpPr>
          <p:spPr>
            <a:xfrm>
              <a:off x="6156176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120"/>
          <p:cNvGrpSpPr/>
          <p:nvPr/>
        </p:nvGrpSpPr>
        <p:grpSpPr>
          <a:xfrm>
            <a:off x="395536" y="5733256"/>
            <a:ext cx="1619672" cy="996800"/>
            <a:chOff x="7524328" y="3140968"/>
            <a:chExt cx="1619672" cy="996800"/>
          </a:xfrm>
        </p:grpSpPr>
        <p:pic>
          <p:nvPicPr>
            <p:cNvPr id="1055" name="Picture 31" descr="C:\Documents and Settings\MojePC\Local Settings\Temporary Internet Files\Content.IE5\72UGLSXE\MC90023216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803517" y="3140968"/>
              <a:ext cx="1340483" cy="996800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7524328" y="3573016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09"/>
          <p:cNvGrpSpPr/>
          <p:nvPr/>
        </p:nvGrpSpPr>
        <p:grpSpPr>
          <a:xfrm>
            <a:off x="4139952" y="4509120"/>
            <a:ext cx="1224136" cy="1099284"/>
            <a:chOff x="5868144" y="2852936"/>
            <a:chExt cx="1224136" cy="1099284"/>
          </a:xfrm>
        </p:grpSpPr>
        <p:pic>
          <p:nvPicPr>
            <p:cNvPr id="16" name="Picture 22" descr="C:\Documents and Settings\MojePC\Local Settings\Temporary Internet Files\Content.IE5\J3ET4COZ\MC900349573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868144" y="2852936"/>
              <a:ext cx="1224136" cy="1028717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429000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" name="Skupina 131"/>
          <p:cNvGrpSpPr/>
          <p:nvPr/>
        </p:nvGrpSpPr>
        <p:grpSpPr>
          <a:xfrm>
            <a:off x="1619672" y="1628800"/>
            <a:ext cx="1358448" cy="1224136"/>
            <a:chOff x="1619672" y="1628800"/>
            <a:chExt cx="1358448" cy="1224136"/>
          </a:xfrm>
        </p:grpSpPr>
        <p:pic>
          <p:nvPicPr>
            <p:cNvPr id="1060" name="Picture 36" descr="C:\Documents and Settings\MojePC\Local Settings\Temporary Internet Files\Content.IE5\72UGLSXE\MC900441395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619672" y="1844824"/>
              <a:ext cx="1358448" cy="1008112"/>
            </a:xfrm>
            <a:prstGeom prst="rect">
              <a:avLst/>
            </a:prstGeom>
            <a:noFill/>
          </p:spPr>
        </p:pic>
        <p:sp>
          <p:nvSpPr>
            <p:cNvPr id="79" name="TextovéPole 78"/>
            <p:cNvSpPr txBox="1"/>
            <p:nvPr/>
          </p:nvSpPr>
          <p:spPr>
            <a:xfrm>
              <a:off x="1979712" y="162880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115"/>
          <p:cNvGrpSpPr/>
          <p:nvPr/>
        </p:nvGrpSpPr>
        <p:grpSpPr>
          <a:xfrm>
            <a:off x="2843808" y="1124744"/>
            <a:ext cx="1440160" cy="1320026"/>
            <a:chOff x="2411760" y="1196752"/>
            <a:chExt cx="1440160" cy="1320026"/>
          </a:xfrm>
        </p:grpSpPr>
        <p:pic>
          <p:nvPicPr>
            <p:cNvPr id="1053" name="Picture 29" descr="C:\Program Files\Microsoft Office\MEDIA\CAGCAT10\j0304933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411760" y="1196752"/>
              <a:ext cx="1440160" cy="1320026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3419872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81"/>
          <p:cNvGrpSpPr/>
          <p:nvPr/>
        </p:nvGrpSpPr>
        <p:grpSpPr>
          <a:xfrm>
            <a:off x="0" y="1196752"/>
            <a:ext cx="1426301" cy="1247380"/>
            <a:chOff x="0" y="1196752"/>
            <a:chExt cx="1426301" cy="1247380"/>
          </a:xfrm>
        </p:grpSpPr>
        <p:sp>
          <p:nvSpPr>
            <p:cNvPr id="78" name="TextovéPole 77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3" name="Picture 3" descr="C:\Documents and Settings\MojePC\Local Settings\Temporary Internet Files\Content.IE5\RXA9SOYI\MC900336242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0" y="1268760"/>
              <a:ext cx="1426301" cy="1175372"/>
            </a:xfrm>
            <a:prstGeom prst="rect">
              <a:avLst/>
            </a:prstGeom>
            <a:noFill/>
          </p:spPr>
        </p:pic>
      </p:grpSp>
      <p:grpSp>
        <p:nvGrpSpPr>
          <p:cNvPr id="18" name="Skupina 82"/>
          <p:cNvGrpSpPr/>
          <p:nvPr/>
        </p:nvGrpSpPr>
        <p:grpSpPr>
          <a:xfrm>
            <a:off x="7380312" y="1268760"/>
            <a:ext cx="1584176" cy="1918970"/>
            <a:chOff x="6876256" y="1268760"/>
            <a:chExt cx="1584176" cy="1918970"/>
          </a:xfrm>
        </p:grpSpPr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8" name="Picture 7" descr="C:\Documents and Settings\MojePC\Local Settings\Temporary Internet Files\Content.IE5\RXA9SOYI\MC900429699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6876256" y="1268760"/>
              <a:ext cx="1584176" cy="1918970"/>
            </a:xfrm>
            <a:prstGeom prst="rect">
              <a:avLst/>
            </a:prstGeom>
            <a:noFill/>
          </p:spPr>
        </p:pic>
      </p:grpSp>
      <p:grpSp>
        <p:nvGrpSpPr>
          <p:cNvPr id="19" name="Skupina 83"/>
          <p:cNvGrpSpPr/>
          <p:nvPr/>
        </p:nvGrpSpPr>
        <p:grpSpPr>
          <a:xfrm>
            <a:off x="5364088" y="5376680"/>
            <a:ext cx="1479843" cy="1481320"/>
            <a:chOff x="3851920" y="5157192"/>
            <a:chExt cx="1479843" cy="1481320"/>
          </a:xfrm>
        </p:grpSpPr>
        <p:sp>
          <p:nvSpPr>
            <p:cNvPr id="51" name="TextovéPole 50"/>
            <p:cNvSpPr txBox="1"/>
            <p:nvPr/>
          </p:nvSpPr>
          <p:spPr>
            <a:xfrm>
              <a:off x="4788024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3" name="Picture 9" descr="C:\Documents and Settings\MojePC\Local Settings\Temporary Internet Files\Content.IE5\72UGLSXE\MC900359861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851920" y="5157192"/>
              <a:ext cx="1426706" cy="1481320"/>
            </a:xfrm>
            <a:prstGeom prst="rect">
              <a:avLst/>
            </a:prstGeom>
            <a:noFill/>
          </p:spPr>
        </p:pic>
      </p:grpSp>
      <p:grpSp>
        <p:nvGrpSpPr>
          <p:cNvPr id="20" name="Skupina 84"/>
          <p:cNvGrpSpPr/>
          <p:nvPr/>
        </p:nvGrpSpPr>
        <p:grpSpPr>
          <a:xfrm>
            <a:off x="3419872" y="5589240"/>
            <a:ext cx="1263819" cy="1055215"/>
            <a:chOff x="467544" y="5301208"/>
            <a:chExt cx="1263819" cy="1055215"/>
          </a:xfrm>
        </p:grpSpPr>
        <p:sp>
          <p:nvSpPr>
            <p:cNvPr id="50" name="TextovéPole 49"/>
            <p:cNvSpPr txBox="1"/>
            <p:nvPr/>
          </p:nvSpPr>
          <p:spPr>
            <a:xfrm>
              <a:off x="1187624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4" name="Picture 10" descr="C:\Documents and Settings\MojePC\Local Settings\Temporary Internet Files\Content.IE5\J3ET4COZ\MC900278534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467544" y="5301208"/>
              <a:ext cx="892670" cy="1055215"/>
            </a:xfrm>
            <a:prstGeom prst="rect">
              <a:avLst/>
            </a:prstGeom>
            <a:noFill/>
          </p:spPr>
        </p:pic>
      </p:grpSp>
      <p:grpSp>
        <p:nvGrpSpPr>
          <p:cNvPr id="21" name="Skupina 86"/>
          <p:cNvGrpSpPr/>
          <p:nvPr/>
        </p:nvGrpSpPr>
        <p:grpSpPr>
          <a:xfrm>
            <a:off x="4644008" y="1988840"/>
            <a:ext cx="845070" cy="975333"/>
            <a:chOff x="4430510" y="1844824"/>
            <a:chExt cx="845070" cy="975333"/>
          </a:xfrm>
        </p:grpSpPr>
        <p:sp>
          <p:nvSpPr>
            <p:cNvPr id="81" name="TextovéPole 80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1" name="Picture 12" descr="C:\Documents and Settings\MojePC\Local Settings\Temporary Internet Files\Content.IE5\72UGLSXE\MC900290066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 rot="20627469">
              <a:off x="4430510" y="2165789"/>
              <a:ext cx="845070" cy="654368"/>
            </a:xfrm>
            <a:prstGeom prst="rect">
              <a:avLst/>
            </a:prstGeom>
            <a:noFill/>
          </p:spPr>
        </p:pic>
      </p:grpSp>
      <p:grpSp>
        <p:nvGrpSpPr>
          <p:cNvPr id="22" name="Skupina 89"/>
          <p:cNvGrpSpPr/>
          <p:nvPr/>
        </p:nvGrpSpPr>
        <p:grpSpPr>
          <a:xfrm>
            <a:off x="7956376" y="3429000"/>
            <a:ext cx="1037379" cy="1243161"/>
            <a:chOff x="7524328" y="4149080"/>
            <a:chExt cx="1037379" cy="1243161"/>
          </a:xfrm>
        </p:grpSpPr>
        <p:sp>
          <p:nvSpPr>
            <p:cNvPr id="45" name="TextovéPole 44"/>
            <p:cNvSpPr txBox="1"/>
            <p:nvPr/>
          </p:nvSpPr>
          <p:spPr>
            <a:xfrm>
              <a:off x="7812360" y="4149080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9" name="Picture 15" descr="C:\Documents and Settings\MojePC\Local Settings\Temporary Internet Files\Content.IE5\RXA9SOYI\MC900304817[1].wmf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7524328" y="4437112"/>
              <a:ext cx="1037379" cy="955129"/>
            </a:xfrm>
            <a:prstGeom prst="rect">
              <a:avLst/>
            </a:prstGeom>
            <a:noFill/>
          </p:spPr>
        </p:pic>
      </p:grpSp>
      <p:grpSp>
        <p:nvGrpSpPr>
          <p:cNvPr id="23" name="Skupina 94"/>
          <p:cNvGrpSpPr/>
          <p:nvPr/>
        </p:nvGrpSpPr>
        <p:grpSpPr>
          <a:xfrm>
            <a:off x="1331640" y="3212976"/>
            <a:ext cx="1385779" cy="1379506"/>
            <a:chOff x="1619672" y="2708920"/>
            <a:chExt cx="1385779" cy="1379506"/>
          </a:xfrm>
        </p:grpSpPr>
        <p:pic>
          <p:nvPicPr>
            <p:cNvPr id="1041" name="Picture 17" descr="C:\Documents and Settings\MojePC\Local Settings\Temporary Internet Files\Content.IE5\J3ET4COZ\MC900358473[1].wmf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1619672" y="2708920"/>
              <a:ext cx="1385779" cy="1379506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555776" y="2708920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101"/>
          <p:cNvGrpSpPr/>
          <p:nvPr/>
        </p:nvGrpSpPr>
        <p:grpSpPr>
          <a:xfrm>
            <a:off x="4355976" y="3284984"/>
            <a:ext cx="936104" cy="1008112"/>
            <a:chOff x="4427984" y="2924944"/>
            <a:chExt cx="936104" cy="1008112"/>
          </a:xfrm>
        </p:grpSpPr>
        <p:sp>
          <p:nvSpPr>
            <p:cNvPr id="100" name="Obdélník 99"/>
            <p:cNvSpPr/>
            <p:nvPr/>
          </p:nvSpPr>
          <p:spPr>
            <a:xfrm>
              <a:off x="4716016" y="3212976"/>
              <a:ext cx="64807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427984" y="292494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102"/>
          <p:cNvGrpSpPr/>
          <p:nvPr/>
        </p:nvGrpSpPr>
        <p:grpSpPr>
          <a:xfrm>
            <a:off x="6948264" y="4509120"/>
            <a:ext cx="831771" cy="1152128"/>
            <a:chOff x="2267744" y="4725144"/>
            <a:chExt cx="831771" cy="1152128"/>
          </a:xfrm>
        </p:grpSpPr>
        <p:sp>
          <p:nvSpPr>
            <p:cNvPr id="101" name="Obdélník 100"/>
            <p:cNvSpPr/>
            <p:nvPr/>
          </p:nvSpPr>
          <p:spPr>
            <a:xfrm>
              <a:off x="2267744" y="5157192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55577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125"/>
          <p:cNvGrpSpPr/>
          <p:nvPr/>
        </p:nvGrpSpPr>
        <p:grpSpPr>
          <a:xfrm>
            <a:off x="179512" y="2780928"/>
            <a:ext cx="1122815" cy="1360113"/>
            <a:chOff x="107504" y="2636912"/>
            <a:chExt cx="1122815" cy="1360113"/>
          </a:xfrm>
        </p:grpSpPr>
        <p:pic>
          <p:nvPicPr>
            <p:cNvPr id="1057" name="Picture 33" descr="C:\Documents and Settings\MojePC\Local Settings\Temporary Internet Files\Content.IE5\72UGLSXE\MC900233159[1].wmf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107504" y="2780928"/>
              <a:ext cx="1122815" cy="1216097"/>
            </a:xfrm>
            <a:prstGeom prst="rect">
              <a:avLst/>
            </a:prstGeom>
            <a:noFill/>
          </p:spPr>
        </p:pic>
        <p:sp>
          <p:nvSpPr>
            <p:cNvPr id="125" name="Šipka doprava 124"/>
            <p:cNvSpPr/>
            <p:nvPr/>
          </p:nvSpPr>
          <p:spPr>
            <a:xfrm rot="9571850">
              <a:off x="559139" y="3234874"/>
              <a:ext cx="576064" cy="216024"/>
            </a:xfrm>
            <a:prstGeom prst="rightArrow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55576" y="263691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133"/>
          <p:cNvGrpSpPr/>
          <p:nvPr/>
        </p:nvGrpSpPr>
        <p:grpSpPr>
          <a:xfrm>
            <a:off x="5724128" y="2852936"/>
            <a:ext cx="1440160" cy="1293283"/>
            <a:chOff x="7236296" y="5564717"/>
            <a:chExt cx="1440160" cy="1293283"/>
          </a:xfrm>
        </p:grpSpPr>
        <p:sp>
          <p:nvSpPr>
            <p:cNvPr id="46" name="TextovéPole 45"/>
            <p:cNvSpPr txBox="1"/>
            <p:nvPr/>
          </p:nvSpPr>
          <p:spPr>
            <a:xfrm>
              <a:off x="7236296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61" name="Picture 37" descr="C:\Documents and Settings\MojePC\Local Settings\Temporary Internet Files\Content.IE5\RXA9SOYI\MC900192227[1].wmf"/>
            <p:cNvPicPr>
              <a:picLocks noChangeAspect="1" noChangeArrowheads="1"/>
            </p:cNvPicPr>
            <p:nvPr/>
          </p:nvPicPr>
          <p:blipFill>
            <a:blip r:embed="rId18" cstate="print"/>
            <a:srcRect/>
            <a:stretch>
              <a:fillRect/>
            </a:stretch>
          </p:blipFill>
          <p:spPr bwMode="auto">
            <a:xfrm>
              <a:off x="7596336" y="5564717"/>
              <a:ext cx="1080120" cy="129328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6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0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04067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1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1" name="Skupina 86"/>
          <p:cNvGrpSpPr/>
          <p:nvPr/>
        </p:nvGrpSpPr>
        <p:grpSpPr>
          <a:xfrm>
            <a:off x="4644008" y="1988840"/>
            <a:ext cx="845070" cy="975333"/>
            <a:chOff x="4430510" y="1844824"/>
            <a:chExt cx="845070" cy="975333"/>
          </a:xfrm>
        </p:grpSpPr>
        <p:sp>
          <p:nvSpPr>
            <p:cNvPr id="81" name="TextovéPole 80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1" name="Picture 12" descr="C:\Documents and Settings\MojePC\Local Settings\Temporary Internet Files\Content.IE5\72UGLSXE\MC90029006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20627469">
              <a:off x="4430510" y="2165789"/>
              <a:ext cx="845070" cy="654368"/>
            </a:xfrm>
            <a:prstGeom prst="rect">
              <a:avLst/>
            </a:prstGeom>
            <a:noFill/>
          </p:spPr>
        </p:pic>
      </p:grpSp>
      <p:grpSp>
        <p:nvGrpSpPr>
          <p:cNvPr id="22" name="Skupina 89"/>
          <p:cNvGrpSpPr/>
          <p:nvPr/>
        </p:nvGrpSpPr>
        <p:grpSpPr>
          <a:xfrm>
            <a:off x="7956376" y="3429000"/>
            <a:ext cx="1037379" cy="1243161"/>
            <a:chOff x="7524328" y="4149080"/>
            <a:chExt cx="1037379" cy="1243161"/>
          </a:xfrm>
        </p:grpSpPr>
        <p:sp>
          <p:nvSpPr>
            <p:cNvPr id="45" name="TextovéPole 44"/>
            <p:cNvSpPr txBox="1"/>
            <p:nvPr/>
          </p:nvSpPr>
          <p:spPr>
            <a:xfrm>
              <a:off x="7812360" y="4149080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9" name="Picture 15" descr="C:\Documents and Settings\MojePC\Local Settings\Temporary Internet Files\Content.IE5\RXA9SOYI\MC900304817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524328" y="4437112"/>
              <a:ext cx="1037379" cy="955129"/>
            </a:xfrm>
            <a:prstGeom prst="rect">
              <a:avLst/>
            </a:prstGeom>
            <a:noFill/>
          </p:spPr>
        </p:pic>
      </p:grpSp>
      <p:grpSp>
        <p:nvGrpSpPr>
          <p:cNvPr id="23" name="Skupina 94"/>
          <p:cNvGrpSpPr/>
          <p:nvPr/>
        </p:nvGrpSpPr>
        <p:grpSpPr>
          <a:xfrm>
            <a:off x="1331640" y="3212976"/>
            <a:ext cx="1385779" cy="1379506"/>
            <a:chOff x="1619672" y="2708920"/>
            <a:chExt cx="1385779" cy="1379506"/>
          </a:xfrm>
        </p:grpSpPr>
        <p:pic>
          <p:nvPicPr>
            <p:cNvPr id="1041" name="Picture 17" descr="C:\Documents and Settings\MojePC\Local Settings\Temporary Internet Files\Content.IE5\J3ET4COZ\MC900358473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619672" y="2708920"/>
              <a:ext cx="1385779" cy="1379506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555776" y="2708920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101"/>
          <p:cNvGrpSpPr/>
          <p:nvPr/>
        </p:nvGrpSpPr>
        <p:grpSpPr>
          <a:xfrm>
            <a:off x="4355976" y="3284984"/>
            <a:ext cx="936104" cy="1008112"/>
            <a:chOff x="4427984" y="2924944"/>
            <a:chExt cx="936104" cy="1008112"/>
          </a:xfrm>
        </p:grpSpPr>
        <p:sp>
          <p:nvSpPr>
            <p:cNvPr id="100" name="Obdélník 99"/>
            <p:cNvSpPr/>
            <p:nvPr/>
          </p:nvSpPr>
          <p:spPr>
            <a:xfrm>
              <a:off x="4716016" y="3212976"/>
              <a:ext cx="64807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427984" y="292494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102"/>
          <p:cNvGrpSpPr/>
          <p:nvPr/>
        </p:nvGrpSpPr>
        <p:grpSpPr>
          <a:xfrm>
            <a:off x="6948264" y="4509120"/>
            <a:ext cx="831771" cy="1152128"/>
            <a:chOff x="2267744" y="4725144"/>
            <a:chExt cx="831771" cy="1152128"/>
          </a:xfrm>
        </p:grpSpPr>
        <p:sp>
          <p:nvSpPr>
            <p:cNvPr id="101" name="Obdélník 100"/>
            <p:cNvSpPr/>
            <p:nvPr/>
          </p:nvSpPr>
          <p:spPr>
            <a:xfrm>
              <a:off x="2267744" y="5157192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55577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2105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12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27"/>
          <p:cNvGrpSpPr/>
          <p:nvPr/>
        </p:nvGrpSpPr>
        <p:grpSpPr>
          <a:xfrm>
            <a:off x="5868144" y="1484784"/>
            <a:ext cx="1263606" cy="1066965"/>
            <a:chOff x="5508104" y="1268760"/>
            <a:chExt cx="1263606" cy="1066965"/>
          </a:xfrm>
        </p:grpSpPr>
        <p:pic>
          <p:nvPicPr>
            <p:cNvPr id="1058" name="Picture 34" descr="C:\Documents and Settings\MojePC\Local Settings\Temporary Internet Files\Content.IE5\J3ET4COZ\MC900350293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08104" y="1340768"/>
              <a:ext cx="1263606" cy="994957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122"/>
          <p:cNvGrpSpPr/>
          <p:nvPr/>
        </p:nvGrpSpPr>
        <p:grpSpPr>
          <a:xfrm>
            <a:off x="1619672" y="4581128"/>
            <a:ext cx="1659632" cy="1443608"/>
            <a:chOff x="4860032" y="4149080"/>
            <a:chExt cx="1659632" cy="1443608"/>
          </a:xfrm>
        </p:grpSpPr>
        <p:pic>
          <p:nvPicPr>
            <p:cNvPr id="1056" name="Picture 32" descr="C:\Documents and Settings\MojePC\Local Settings\Temporary Internet Files\Content.IE5\J3ET4COZ\MC900441741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4149080"/>
              <a:ext cx="1443608" cy="1443608"/>
            </a:xfrm>
            <a:prstGeom prst="rect">
              <a:avLst/>
            </a:prstGeom>
            <a:noFill/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117"/>
          <p:cNvGrpSpPr/>
          <p:nvPr/>
        </p:nvGrpSpPr>
        <p:grpSpPr>
          <a:xfrm>
            <a:off x="179512" y="4653136"/>
            <a:ext cx="1008112" cy="792088"/>
            <a:chOff x="251520" y="4221088"/>
            <a:chExt cx="1008112" cy="792088"/>
          </a:xfrm>
        </p:grpSpPr>
        <p:sp>
          <p:nvSpPr>
            <p:cNvPr id="117" name="Obdélník 116"/>
            <p:cNvSpPr/>
            <p:nvPr/>
          </p:nvSpPr>
          <p:spPr>
            <a:xfrm>
              <a:off x="755576" y="4509120"/>
              <a:ext cx="504056" cy="50405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51520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105"/>
          <p:cNvGrpSpPr/>
          <p:nvPr/>
        </p:nvGrpSpPr>
        <p:grpSpPr>
          <a:xfrm>
            <a:off x="7740352" y="5787173"/>
            <a:ext cx="1119803" cy="1070827"/>
            <a:chOff x="5580112" y="5445224"/>
            <a:chExt cx="1119803" cy="1070827"/>
          </a:xfrm>
        </p:grpSpPr>
        <p:pic>
          <p:nvPicPr>
            <p:cNvPr id="14" name="Picture 20" descr="C:\Documents and Settings\MojePC\Local Settings\Temporary Internet Files\Content.IE5\J3ET4COZ\MC90019751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580112" y="5445224"/>
              <a:ext cx="1108994" cy="1070827"/>
            </a:xfrm>
            <a:prstGeom prst="rect">
              <a:avLst/>
            </a:prstGeom>
            <a:noFill/>
          </p:spPr>
        </p:pic>
        <p:sp>
          <p:nvSpPr>
            <p:cNvPr id="53" name="TextovéPole 52"/>
            <p:cNvSpPr txBox="1"/>
            <p:nvPr/>
          </p:nvSpPr>
          <p:spPr>
            <a:xfrm>
              <a:off x="6156176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120"/>
          <p:cNvGrpSpPr/>
          <p:nvPr/>
        </p:nvGrpSpPr>
        <p:grpSpPr>
          <a:xfrm>
            <a:off x="395536" y="5733256"/>
            <a:ext cx="1619672" cy="996800"/>
            <a:chOff x="7524328" y="3140968"/>
            <a:chExt cx="1619672" cy="996800"/>
          </a:xfrm>
        </p:grpSpPr>
        <p:pic>
          <p:nvPicPr>
            <p:cNvPr id="1055" name="Picture 31" descr="C:\Documents and Settings\MojePC\Local Settings\Temporary Internet Files\Content.IE5\72UGLSXE\MC90023216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803517" y="3140968"/>
              <a:ext cx="1340483" cy="996800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7524328" y="3573016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09"/>
          <p:cNvGrpSpPr/>
          <p:nvPr/>
        </p:nvGrpSpPr>
        <p:grpSpPr>
          <a:xfrm>
            <a:off x="4139952" y="4509120"/>
            <a:ext cx="1224136" cy="1099284"/>
            <a:chOff x="5868144" y="2852936"/>
            <a:chExt cx="1224136" cy="1099284"/>
          </a:xfrm>
        </p:grpSpPr>
        <p:pic>
          <p:nvPicPr>
            <p:cNvPr id="16" name="Picture 22" descr="C:\Documents and Settings\MojePC\Local Settings\Temporary Internet Files\Content.IE5\J3ET4COZ\MC900349573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868144" y="2852936"/>
              <a:ext cx="1224136" cy="1028717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429000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" name="Skupina 131"/>
          <p:cNvGrpSpPr/>
          <p:nvPr/>
        </p:nvGrpSpPr>
        <p:grpSpPr>
          <a:xfrm>
            <a:off x="1619672" y="1628800"/>
            <a:ext cx="1358448" cy="1224136"/>
            <a:chOff x="1619672" y="1628800"/>
            <a:chExt cx="1358448" cy="1224136"/>
          </a:xfrm>
        </p:grpSpPr>
        <p:pic>
          <p:nvPicPr>
            <p:cNvPr id="1060" name="Picture 36" descr="C:\Documents and Settings\MojePC\Local Settings\Temporary Internet Files\Content.IE5\72UGLSXE\MC900441395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619672" y="1844824"/>
              <a:ext cx="1358448" cy="1008112"/>
            </a:xfrm>
            <a:prstGeom prst="rect">
              <a:avLst/>
            </a:prstGeom>
            <a:noFill/>
          </p:spPr>
        </p:pic>
        <p:sp>
          <p:nvSpPr>
            <p:cNvPr id="79" name="TextovéPole 78"/>
            <p:cNvSpPr txBox="1"/>
            <p:nvPr/>
          </p:nvSpPr>
          <p:spPr>
            <a:xfrm>
              <a:off x="1979712" y="162880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115"/>
          <p:cNvGrpSpPr/>
          <p:nvPr/>
        </p:nvGrpSpPr>
        <p:grpSpPr>
          <a:xfrm>
            <a:off x="2843808" y="1124744"/>
            <a:ext cx="1440160" cy="1320026"/>
            <a:chOff x="2411760" y="1196752"/>
            <a:chExt cx="1440160" cy="1320026"/>
          </a:xfrm>
        </p:grpSpPr>
        <p:pic>
          <p:nvPicPr>
            <p:cNvPr id="1053" name="Picture 29" descr="C:\Program Files\Microsoft Office\MEDIA\CAGCAT10\j0304933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411760" y="1196752"/>
              <a:ext cx="1440160" cy="1320026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3419872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81"/>
          <p:cNvGrpSpPr/>
          <p:nvPr/>
        </p:nvGrpSpPr>
        <p:grpSpPr>
          <a:xfrm>
            <a:off x="0" y="1196752"/>
            <a:ext cx="1426301" cy="1247380"/>
            <a:chOff x="0" y="1196752"/>
            <a:chExt cx="1426301" cy="1247380"/>
          </a:xfrm>
        </p:grpSpPr>
        <p:sp>
          <p:nvSpPr>
            <p:cNvPr id="78" name="TextovéPole 77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3" name="Picture 3" descr="C:\Documents and Settings\MojePC\Local Settings\Temporary Internet Files\Content.IE5\RXA9SOYI\MC900336242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0" y="1268760"/>
              <a:ext cx="1426301" cy="1175372"/>
            </a:xfrm>
            <a:prstGeom prst="rect">
              <a:avLst/>
            </a:prstGeom>
            <a:noFill/>
          </p:spPr>
        </p:pic>
      </p:grpSp>
      <p:grpSp>
        <p:nvGrpSpPr>
          <p:cNvPr id="18" name="Skupina 82"/>
          <p:cNvGrpSpPr/>
          <p:nvPr/>
        </p:nvGrpSpPr>
        <p:grpSpPr>
          <a:xfrm>
            <a:off x="7380312" y="1268760"/>
            <a:ext cx="1584176" cy="1918970"/>
            <a:chOff x="6876256" y="1268760"/>
            <a:chExt cx="1584176" cy="1918970"/>
          </a:xfrm>
        </p:grpSpPr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8" name="Picture 7" descr="C:\Documents and Settings\MojePC\Local Settings\Temporary Internet Files\Content.IE5\RXA9SOYI\MC900429699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6876256" y="1268760"/>
              <a:ext cx="1584176" cy="1918970"/>
            </a:xfrm>
            <a:prstGeom prst="rect">
              <a:avLst/>
            </a:prstGeom>
            <a:noFill/>
          </p:spPr>
        </p:pic>
      </p:grpSp>
      <p:grpSp>
        <p:nvGrpSpPr>
          <p:cNvPr id="19" name="Skupina 83"/>
          <p:cNvGrpSpPr/>
          <p:nvPr/>
        </p:nvGrpSpPr>
        <p:grpSpPr>
          <a:xfrm>
            <a:off x="5364088" y="5376680"/>
            <a:ext cx="1479843" cy="1481320"/>
            <a:chOff x="3851920" y="5157192"/>
            <a:chExt cx="1479843" cy="1481320"/>
          </a:xfrm>
        </p:grpSpPr>
        <p:sp>
          <p:nvSpPr>
            <p:cNvPr id="51" name="TextovéPole 50"/>
            <p:cNvSpPr txBox="1"/>
            <p:nvPr/>
          </p:nvSpPr>
          <p:spPr>
            <a:xfrm>
              <a:off x="4788024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3" name="Picture 9" descr="C:\Documents and Settings\MojePC\Local Settings\Temporary Internet Files\Content.IE5\72UGLSXE\MC900359861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851920" y="5157192"/>
              <a:ext cx="1426706" cy="1481320"/>
            </a:xfrm>
            <a:prstGeom prst="rect">
              <a:avLst/>
            </a:prstGeom>
            <a:noFill/>
          </p:spPr>
        </p:pic>
      </p:grpSp>
      <p:grpSp>
        <p:nvGrpSpPr>
          <p:cNvPr id="20" name="Skupina 84"/>
          <p:cNvGrpSpPr/>
          <p:nvPr/>
        </p:nvGrpSpPr>
        <p:grpSpPr>
          <a:xfrm>
            <a:off x="3419872" y="5589240"/>
            <a:ext cx="1263819" cy="1055215"/>
            <a:chOff x="467544" y="5301208"/>
            <a:chExt cx="1263819" cy="1055215"/>
          </a:xfrm>
        </p:grpSpPr>
        <p:sp>
          <p:nvSpPr>
            <p:cNvPr id="50" name="TextovéPole 49"/>
            <p:cNvSpPr txBox="1"/>
            <p:nvPr/>
          </p:nvSpPr>
          <p:spPr>
            <a:xfrm>
              <a:off x="1187624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4" name="Picture 10" descr="C:\Documents and Settings\MojePC\Local Settings\Temporary Internet Files\Content.IE5\J3ET4COZ\MC900278534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467544" y="5301208"/>
              <a:ext cx="892670" cy="1055215"/>
            </a:xfrm>
            <a:prstGeom prst="rect">
              <a:avLst/>
            </a:prstGeom>
            <a:noFill/>
          </p:spPr>
        </p:pic>
      </p:grpSp>
      <p:grpSp>
        <p:nvGrpSpPr>
          <p:cNvPr id="21" name="Skupina 86"/>
          <p:cNvGrpSpPr/>
          <p:nvPr/>
        </p:nvGrpSpPr>
        <p:grpSpPr>
          <a:xfrm>
            <a:off x="4644008" y="1988840"/>
            <a:ext cx="845070" cy="975333"/>
            <a:chOff x="4430510" y="1844824"/>
            <a:chExt cx="845070" cy="975333"/>
          </a:xfrm>
        </p:grpSpPr>
        <p:sp>
          <p:nvSpPr>
            <p:cNvPr id="81" name="TextovéPole 80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1" name="Picture 12" descr="C:\Documents and Settings\MojePC\Local Settings\Temporary Internet Files\Content.IE5\72UGLSXE\MC900290066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 rot="20627469">
              <a:off x="4430510" y="2165789"/>
              <a:ext cx="845070" cy="654368"/>
            </a:xfrm>
            <a:prstGeom prst="rect">
              <a:avLst/>
            </a:prstGeom>
            <a:noFill/>
          </p:spPr>
        </p:pic>
      </p:grpSp>
      <p:grpSp>
        <p:nvGrpSpPr>
          <p:cNvPr id="22" name="Skupina 89"/>
          <p:cNvGrpSpPr/>
          <p:nvPr/>
        </p:nvGrpSpPr>
        <p:grpSpPr>
          <a:xfrm>
            <a:off x="7956376" y="3429000"/>
            <a:ext cx="1037379" cy="1243161"/>
            <a:chOff x="7524328" y="4149080"/>
            <a:chExt cx="1037379" cy="1243161"/>
          </a:xfrm>
        </p:grpSpPr>
        <p:sp>
          <p:nvSpPr>
            <p:cNvPr id="45" name="TextovéPole 44"/>
            <p:cNvSpPr txBox="1"/>
            <p:nvPr/>
          </p:nvSpPr>
          <p:spPr>
            <a:xfrm>
              <a:off x="7812360" y="4149080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9" name="Picture 15" descr="C:\Documents and Settings\MojePC\Local Settings\Temporary Internet Files\Content.IE5\RXA9SOYI\MC900304817[1].wmf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7524328" y="4437112"/>
              <a:ext cx="1037379" cy="955129"/>
            </a:xfrm>
            <a:prstGeom prst="rect">
              <a:avLst/>
            </a:prstGeom>
            <a:noFill/>
          </p:spPr>
        </p:pic>
      </p:grpSp>
      <p:grpSp>
        <p:nvGrpSpPr>
          <p:cNvPr id="23" name="Skupina 94"/>
          <p:cNvGrpSpPr/>
          <p:nvPr/>
        </p:nvGrpSpPr>
        <p:grpSpPr>
          <a:xfrm>
            <a:off x="1331640" y="3212976"/>
            <a:ext cx="1385779" cy="1379506"/>
            <a:chOff x="1619672" y="2708920"/>
            <a:chExt cx="1385779" cy="1379506"/>
          </a:xfrm>
        </p:grpSpPr>
        <p:pic>
          <p:nvPicPr>
            <p:cNvPr id="1041" name="Picture 17" descr="C:\Documents and Settings\MojePC\Local Settings\Temporary Internet Files\Content.IE5\J3ET4COZ\MC900358473[1].wmf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1619672" y="2708920"/>
              <a:ext cx="1385779" cy="1379506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555776" y="2708920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101"/>
          <p:cNvGrpSpPr/>
          <p:nvPr/>
        </p:nvGrpSpPr>
        <p:grpSpPr>
          <a:xfrm>
            <a:off x="4355976" y="3284984"/>
            <a:ext cx="936104" cy="1008112"/>
            <a:chOff x="4427984" y="2924944"/>
            <a:chExt cx="936104" cy="1008112"/>
          </a:xfrm>
        </p:grpSpPr>
        <p:sp>
          <p:nvSpPr>
            <p:cNvPr id="100" name="Obdélník 99"/>
            <p:cNvSpPr/>
            <p:nvPr/>
          </p:nvSpPr>
          <p:spPr>
            <a:xfrm>
              <a:off x="4716016" y="3212976"/>
              <a:ext cx="64807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427984" y="292494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102"/>
          <p:cNvGrpSpPr/>
          <p:nvPr/>
        </p:nvGrpSpPr>
        <p:grpSpPr>
          <a:xfrm>
            <a:off x="6948264" y="4509120"/>
            <a:ext cx="831771" cy="1152128"/>
            <a:chOff x="2267744" y="4725144"/>
            <a:chExt cx="831771" cy="1152128"/>
          </a:xfrm>
        </p:grpSpPr>
        <p:sp>
          <p:nvSpPr>
            <p:cNvPr id="101" name="Obdélník 100"/>
            <p:cNvSpPr/>
            <p:nvPr/>
          </p:nvSpPr>
          <p:spPr>
            <a:xfrm>
              <a:off x="2267744" y="5157192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55577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125"/>
          <p:cNvGrpSpPr/>
          <p:nvPr/>
        </p:nvGrpSpPr>
        <p:grpSpPr>
          <a:xfrm>
            <a:off x="179512" y="2780928"/>
            <a:ext cx="1122815" cy="1360113"/>
            <a:chOff x="107504" y="2636912"/>
            <a:chExt cx="1122815" cy="1360113"/>
          </a:xfrm>
        </p:grpSpPr>
        <p:pic>
          <p:nvPicPr>
            <p:cNvPr id="1057" name="Picture 33" descr="C:\Documents and Settings\MojePC\Local Settings\Temporary Internet Files\Content.IE5\72UGLSXE\MC900233159[1].wmf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107504" y="2780928"/>
              <a:ext cx="1122815" cy="1216097"/>
            </a:xfrm>
            <a:prstGeom prst="rect">
              <a:avLst/>
            </a:prstGeom>
            <a:noFill/>
          </p:spPr>
        </p:pic>
        <p:sp>
          <p:nvSpPr>
            <p:cNvPr id="125" name="Šipka doprava 124"/>
            <p:cNvSpPr/>
            <p:nvPr/>
          </p:nvSpPr>
          <p:spPr>
            <a:xfrm rot="9571850">
              <a:off x="559139" y="3234874"/>
              <a:ext cx="576064" cy="216024"/>
            </a:xfrm>
            <a:prstGeom prst="rightArrow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55576" y="263691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133"/>
          <p:cNvGrpSpPr/>
          <p:nvPr/>
        </p:nvGrpSpPr>
        <p:grpSpPr>
          <a:xfrm>
            <a:off x="5724128" y="2852936"/>
            <a:ext cx="1440160" cy="1293283"/>
            <a:chOff x="7236296" y="5564717"/>
            <a:chExt cx="1440160" cy="1293283"/>
          </a:xfrm>
        </p:grpSpPr>
        <p:sp>
          <p:nvSpPr>
            <p:cNvPr id="46" name="TextovéPole 45"/>
            <p:cNvSpPr txBox="1"/>
            <p:nvPr/>
          </p:nvSpPr>
          <p:spPr>
            <a:xfrm>
              <a:off x="7236296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61" name="Picture 37" descr="C:\Documents and Settings\MojePC\Local Settings\Temporary Internet Files\Content.IE5\RXA9SOYI\MC900192227[1].wmf"/>
            <p:cNvPicPr>
              <a:picLocks noChangeAspect="1" noChangeArrowheads="1"/>
            </p:cNvPicPr>
            <p:nvPr/>
          </p:nvPicPr>
          <p:blipFill>
            <a:blip r:embed="rId18" cstate="print"/>
            <a:srcRect/>
            <a:stretch>
              <a:fillRect/>
            </a:stretch>
          </p:blipFill>
          <p:spPr bwMode="auto">
            <a:xfrm>
              <a:off x="7596336" y="5564717"/>
              <a:ext cx="1080120" cy="129328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6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0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2105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120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117"/>
          <p:cNvGrpSpPr/>
          <p:nvPr/>
        </p:nvGrpSpPr>
        <p:grpSpPr>
          <a:xfrm>
            <a:off x="179512" y="4653136"/>
            <a:ext cx="1008112" cy="792088"/>
            <a:chOff x="251520" y="4221088"/>
            <a:chExt cx="1008112" cy="792088"/>
          </a:xfrm>
        </p:grpSpPr>
        <p:sp>
          <p:nvSpPr>
            <p:cNvPr id="117" name="Obdélník 116"/>
            <p:cNvSpPr/>
            <p:nvPr/>
          </p:nvSpPr>
          <p:spPr>
            <a:xfrm>
              <a:off x="755576" y="4509120"/>
              <a:ext cx="504056" cy="50405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51520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105"/>
          <p:cNvGrpSpPr/>
          <p:nvPr/>
        </p:nvGrpSpPr>
        <p:grpSpPr>
          <a:xfrm>
            <a:off x="7740352" y="5787173"/>
            <a:ext cx="1119803" cy="1070827"/>
            <a:chOff x="5580112" y="5445224"/>
            <a:chExt cx="1119803" cy="1070827"/>
          </a:xfrm>
        </p:grpSpPr>
        <p:pic>
          <p:nvPicPr>
            <p:cNvPr id="14" name="Picture 20" descr="C:\Documents and Settings\MojePC\Local Settings\Temporary Internet Files\Content.IE5\J3ET4COZ\MC900197516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80112" y="5445224"/>
              <a:ext cx="1108994" cy="1070827"/>
            </a:xfrm>
            <a:prstGeom prst="rect">
              <a:avLst/>
            </a:prstGeom>
            <a:noFill/>
          </p:spPr>
        </p:pic>
        <p:sp>
          <p:nvSpPr>
            <p:cNvPr id="53" name="TextovéPole 52"/>
            <p:cNvSpPr txBox="1"/>
            <p:nvPr/>
          </p:nvSpPr>
          <p:spPr>
            <a:xfrm>
              <a:off x="6156176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120"/>
          <p:cNvGrpSpPr/>
          <p:nvPr/>
        </p:nvGrpSpPr>
        <p:grpSpPr>
          <a:xfrm>
            <a:off x="395536" y="5733256"/>
            <a:ext cx="1619672" cy="996800"/>
            <a:chOff x="7524328" y="3140968"/>
            <a:chExt cx="1619672" cy="996800"/>
          </a:xfrm>
        </p:grpSpPr>
        <p:pic>
          <p:nvPicPr>
            <p:cNvPr id="1055" name="Picture 31" descr="C:\Documents and Settings\MojePC\Local Settings\Temporary Internet Files\Content.IE5\72UGLSXE\MC900232164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803517" y="3140968"/>
              <a:ext cx="1340483" cy="996800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7524328" y="3573016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09"/>
          <p:cNvGrpSpPr/>
          <p:nvPr/>
        </p:nvGrpSpPr>
        <p:grpSpPr>
          <a:xfrm>
            <a:off x="4139952" y="4509120"/>
            <a:ext cx="1224136" cy="1099284"/>
            <a:chOff x="5868144" y="2852936"/>
            <a:chExt cx="1224136" cy="1099284"/>
          </a:xfrm>
        </p:grpSpPr>
        <p:pic>
          <p:nvPicPr>
            <p:cNvPr id="16" name="Picture 22" descr="C:\Documents and Settings\MojePC\Local Settings\Temporary Internet Files\Content.IE5\J3ET4COZ\MC900349573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868144" y="2852936"/>
              <a:ext cx="1224136" cy="1028717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429000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115"/>
          <p:cNvGrpSpPr/>
          <p:nvPr/>
        </p:nvGrpSpPr>
        <p:grpSpPr>
          <a:xfrm>
            <a:off x="2843808" y="1124744"/>
            <a:ext cx="1440160" cy="1320026"/>
            <a:chOff x="2411760" y="1196752"/>
            <a:chExt cx="1440160" cy="1320026"/>
          </a:xfrm>
        </p:grpSpPr>
        <p:pic>
          <p:nvPicPr>
            <p:cNvPr id="1053" name="Picture 29" descr="C:\Program Files\Microsoft Office\MEDIA\CAGCAT10\j0304933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411760" y="1196752"/>
              <a:ext cx="1440160" cy="1320026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3419872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29554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120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27"/>
          <p:cNvGrpSpPr/>
          <p:nvPr/>
        </p:nvGrpSpPr>
        <p:grpSpPr>
          <a:xfrm>
            <a:off x="5868144" y="1484784"/>
            <a:ext cx="1263606" cy="1066965"/>
            <a:chOff x="5508104" y="1268760"/>
            <a:chExt cx="1263606" cy="1066965"/>
          </a:xfrm>
        </p:grpSpPr>
        <p:pic>
          <p:nvPicPr>
            <p:cNvPr id="1058" name="Picture 34" descr="C:\Documents and Settings\MojePC\Local Settings\Temporary Internet Files\Content.IE5\J3ET4COZ\MC900350293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08104" y="1340768"/>
              <a:ext cx="1263606" cy="994957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122"/>
          <p:cNvGrpSpPr/>
          <p:nvPr/>
        </p:nvGrpSpPr>
        <p:grpSpPr>
          <a:xfrm>
            <a:off x="1619672" y="4581128"/>
            <a:ext cx="1659632" cy="1443608"/>
            <a:chOff x="4860032" y="4149080"/>
            <a:chExt cx="1659632" cy="1443608"/>
          </a:xfrm>
        </p:grpSpPr>
        <p:pic>
          <p:nvPicPr>
            <p:cNvPr id="1056" name="Picture 32" descr="C:\Documents and Settings\MojePC\Local Settings\Temporary Internet Files\Content.IE5\J3ET4COZ\MC900441741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4149080"/>
              <a:ext cx="1443608" cy="1443608"/>
            </a:xfrm>
            <a:prstGeom prst="rect">
              <a:avLst/>
            </a:prstGeom>
            <a:noFill/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117"/>
          <p:cNvGrpSpPr/>
          <p:nvPr/>
        </p:nvGrpSpPr>
        <p:grpSpPr>
          <a:xfrm>
            <a:off x="179512" y="4653136"/>
            <a:ext cx="1008112" cy="792088"/>
            <a:chOff x="251520" y="4221088"/>
            <a:chExt cx="1008112" cy="792088"/>
          </a:xfrm>
        </p:grpSpPr>
        <p:sp>
          <p:nvSpPr>
            <p:cNvPr id="117" name="Obdélník 116"/>
            <p:cNvSpPr/>
            <p:nvPr/>
          </p:nvSpPr>
          <p:spPr>
            <a:xfrm>
              <a:off x="755576" y="4509120"/>
              <a:ext cx="504056" cy="50405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51520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105"/>
          <p:cNvGrpSpPr/>
          <p:nvPr/>
        </p:nvGrpSpPr>
        <p:grpSpPr>
          <a:xfrm>
            <a:off x="7740352" y="5787173"/>
            <a:ext cx="1119803" cy="1070827"/>
            <a:chOff x="5580112" y="5445224"/>
            <a:chExt cx="1119803" cy="1070827"/>
          </a:xfrm>
        </p:grpSpPr>
        <p:pic>
          <p:nvPicPr>
            <p:cNvPr id="14" name="Picture 20" descr="C:\Documents and Settings\MojePC\Local Settings\Temporary Internet Files\Content.IE5\J3ET4COZ\MC90019751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580112" y="5445224"/>
              <a:ext cx="1108994" cy="1070827"/>
            </a:xfrm>
            <a:prstGeom prst="rect">
              <a:avLst/>
            </a:prstGeom>
            <a:noFill/>
          </p:spPr>
        </p:pic>
        <p:sp>
          <p:nvSpPr>
            <p:cNvPr id="53" name="TextovéPole 52"/>
            <p:cNvSpPr txBox="1"/>
            <p:nvPr/>
          </p:nvSpPr>
          <p:spPr>
            <a:xfrm>
              <a:off x="6156176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120"/>
          <p:cNvGrpSpPr/>
          <p:nvPr/>
        </p:nvGrpSpPr>
        <p:grpSpPr>
          <a:xfrm>
            <a:off x="395536" y="5733256"/>
            <a:ext cx="1619672" cy="996800"/>
            <a:chOff x="7524328" y="3140968"/>
            <a:chExt cx="1619672" cy="996800"/>
          </a:xfrm>
        </p:grpSpPr>
        <p:pic>
          <p:nvPicPr>
            <p:cNvPr id="1055" name="Picture 31" descr="C:\Documents and Settings\MojePC\Local Settings\Temporary Internet Files\Content.IE5\72UGLSXE\MC90023216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803517" y="3140968"/>
              <a:ext cx="1340483" cy="996800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7524328" y="3573016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09"/>
          <p:cNvGrpSpPr/>
          <p:nvPr/>
        </p:nvGrpSpPr>
        <p:grpSpPr>
          <a:xfrm>
            <a:off x="4139952" y="4509120"/>
            <a:ext cx="1224136" cy="1099284"/>
            <a:chOff x="5868144" y="2852936"/>
            <a:chExt cx="1224136" cy="1099284"/>
          </a:xfrm>
        </p:grpSpPr>
        <p:pic>
          <p:nvPicPr>
            <p:cNvPr id="16" name="Picture 22" descr="C:\Documents and Settings\MojePC\Local Settings\Temporary Internet Files\Content.IE5\J3ET4COZ\MC900349573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868144" y="2852936"/>
              <a:ext cx="1224136" cy="1028717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429000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" name="Skupina 131"/>
          <p:cNvGrpSpPr/>
          <p:nvPr/>
        </p:nvGrpSpPr>
        <p:grpSpPr>
          <a:xfrm>
            <a:off x="1619672" y="1628800"/>
            <a:ext cx="1358448" cy="1224136"/>
            <a:chOff x="1619672" y="1628800"/>
            <a:chExt cx="1358448" cy="1224136"/>
          </a:xfrm>
        </p:grpSpPr>
        <p:pic>
          <p:nvPicPr>
            <p:cNvPr id="1060" name="Picture 36" descr="C:\Documents and Settings\MojePC\Local Settings\Temporary Internet Files\Content.IE5\72UGLSXE\MC900441395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619672" y="1844824"/>
              <a:ext cx="1358448" cy="1008112"/>
            </a:xfrm>
            <a:prstGeom prst="rect">
              <a:avLst/>
            </a:prstGeom>
            <a:noFill/>
          </p:spPr>
        </p:pic>
        <p:sp>
          <p:nvSpPr>
            <p:cNvPr id="79" name="TextovéPole 78"/>
            <p:cNvSpPr txBox="1"/>
            <p:nvPr/>
          </p:nvSpPr>
          <p:spPr>
            <a:xfrm>
              <a:off x="1979712" y="162880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115"/>
          <p:cNvGrpSpPr/>
          <p:nvPr/>
        </p:nvGrpSpPr>
        <p:grpSpPr>
          <a:xfrm>
            <a:off x="2843808" y="1124744"/>
            <a:ext cx="1440160" cy="1320026"/>
            <a:chOff x="2411760" y="1196752"/>
            <a:chExt cx="1440160" cy="1320026"/>
          </a:xfrm>
        </p:grpSpPr>
        <p:pic>
          <p:nvPicPr>
            <p:cNvPr id="1053" name="Picture 29" descr="C:\Program Files\Microsoft Office\MEDIA\CAGCAT10\j0304933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411760" y="1196752"/>
              <a:ext cx="1440160" cy="1320026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3419872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81"/>
          <p:cNvGrpSpPr/>
          <p:nvPr/>
        </p:nvGrpSpPr>
        <p:grpSpPr>
          <a:xfrm>
            <a:off x="0" y="1196752"/>
            <a:ext cx="1426301" cy="1247380"/>
            <a:chOff x="0" y="1196752"/>
            <a:chExt cx="1426301" cy="1247380"/>
          </a:xfrm>
        </p:grpSpPr>
        <p:sp>
          <p:nvSpPr>
            <p:cNvPr id="78" name="TextovéPole 77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3" name="Picture 3" descr="C:\Documents and Settings\MojePC\Local Settings\Temporary Internet Files\Content.IE5\RXA9SOYI\MC900336242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0" y="1268760"/>
              <a:ext cx="1426301" cy="1175372"/>
            </a:xfrm>
            <a:prstGeom prst="rect">
              <a:avLst/>
            </a:prstGeom>
            <a:noFill/>
          </p:spPr>
        </p:pic>
      </p:grpSp>
      <p:grpSp>
        <p:nvGrpSpPr>
          <p:cNvPr id="18" name="Skupina 82"/>
          <p:cNvGrpSpPr/>
          <p:nvPr/>
        </p:nvGrpSpPr>
        <p:grpSpPr>
          <a:xfrm>
            <a:off x="7380312" y="1268760"/>
            <a:ext cx="1584176" cy="1918970"/>
            <a:chOff x="6876256" y="1268760"/>
            <a:chExt cx="1584176" cy="1918970"/>
          </a:xfrm>
        </p:grpSpPr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8" name="Picture 7" descr="C:\Documents and Settings\MojePC\Local Settings\Temporary Internet Files\Content.IE5\RXA9SOYI\MC900429699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6876256" y="1268760"/>
              <a:ext cx="1584176" cy="1918970"/>
            </a:xfrm>
            <a:prstGeom prst="rect">
              <a:avLst/>
            </a:prstGeom>
            <a:noFill/>
          </p:spPr>
        </p:pic>
      </p:grpSp>
      <p:grpSp>
        <p:nvGrpSpPr>
          <p:cNvPr id="19" name="Skupina 83"/>
          <p:cNvGrpSpPr/>
          <p:nvPr/>
        </p:nvGrpSpPr>
        <p:grpSpPr>
          <a:xfrm>
            <a:off x="5364088" y="5376680"/>
            <a:ext cx="1479843" cy="1481320"/>
            <a:chOff x="3851920" y="5157192"/>
            <a:chExt cx="1479843" cy="1481320"/>
          </a:xfrm>
        </p:grpSpPr>
        <p:sp>
          <p:nvSpPr>
            <p:cNvPr id="51" name="TextovéPole 50"/>
            <p:cNvSpPr txBox="1"/>
            <p:nvPr/>
          </p:nvSpPr>
          <p:spPr>
            <a:xfrm>
              <a:off x="4788024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3" name="Picture 9" descr="C:\Documents and Settings\MojePC\Local Settings\Temporary Internet Files\Content.IE5\72UGLSXE\MC900359861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851920" y="5157192"/>
              <a:ext cx="1426706" cy="1481320"/>
            </a:xfrm>
            <a:prstGeom prst="rect">
              <a:avLst/>
            </a:prstGeom>
            <a:noFill/>
          </p:spPr>
        </p:pic>
      </p:grpSp>
      <p:grpSp>
        <p:nvGrpSpPr>
          <p:cNvPr id="20" name="Skupina 84"/>
          <p:cNvGrpSpPr/>
          <p:nvPr/>
        </p:nvGrpSpPr>
        <p:grpSpPr>
          <a:xfrm>
            <a:off x="3419872" y="5589240"/>
            <a:ext cx="1263819" cy="1055215"/>
            <a:chOff x="467544" y="5301208"/>
            <a:chExt cx="1263819" cy="1055215"/>
          </a:xfrm>
        </p:grpSpPr>
        <p:sp>
          <p:nvSpPr>
            <p:cNvPr id="50" name="TextovéPole 49"/>
            <p:cNvSpPr txBox="1"/>
            <p:nvPr/>
          </p:nvSpPr>
          <p:spPr>
            <a:xfrm>
              <a:off x="1187624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4" name="Picture 10" descr="C:\Documents and Settings\MojePC\Local Settings\Temporary Internet Files\Content.IE5\J3ET4COZ\MC900278534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467544" y="5301208"/>
              <a:ext cx="892670" cy="1055215"/>
            </a:xfrm>
            <a:prstGeom prst="rect">
              <a:avLst/>
            </a:prstGeom>
            <a:noFill/>
          </p:spPr>
        </p:pic>
      </p:grpSp>
      <p:grpSp>
        <p:nvGrpSpPr>
          <p:cNvPr id="21" name="Skupina 86"/>
          <p:cNvGrpSpPr/>
          <p:nvPr/>
        </p:nvGrpSpPr>
        <p:grpSpPr>
          <a:xfrm>
            <a:off x="4644008" y="1988840"/>
            <a:ext cx="845070" cy="975333"/>
            <a:chOff x="4430510" y="1844824"/>
            <a:chExt cx="845070" cy="975333"/>
          </a:xfrm>
        </p:grpSpPr>
        <p:sp>
          <p:nvSpPr>
            <p:cNvPr id="81" name="TextovéPole 80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1" name="Picture 12" descr="C:\Documents and Settings\MojePC\Local Settings\Temporary Internet Files\Content.IE5\72UGLSXE\MC900290066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 rot="20627469">
              <a:off x="4430510" y="2165789"/>
              <a:ext cx="845070" cy="654368"/>
            </a:xfrm>
            <a:prstGeom prst="rect">
              <a:avLst/>
            </a:prstGeom>
            <a:noFill/>
          </p:spPr>
        </p:pic>
      </p:grpSp>
      <p:grpSp>
        <p:nvGrpSpPr>
          <p:cNvPr id="22" name="Skupina 89"/>
          <p:cNvGrpSpPr/>
          <p:nvPr/>
        </p:nvGrpSpPr>
        <p:grpSpPr>
          <a:xfrm>
            <a:off x="7956376" y="3429000"/>
            <a:ext cx="1037379" cy="1243161"/>
            <a:chOff x="7524328" y="4149080"/>
            <a:chExt cx="1037379" cy="1243161"/>
          </a:xfrm>
        </p:grpSpPr>
        <p:sp>
          <p:nvSpPr>
            <p:cNvPr id="45" name="TextovéPole 44"/>
            <p:cNvSpPr txBox="1"/>
            <p:nvPr/>
          </p:nvSpPr>
          <p:spPr>
            <a:xfrm>
              <a:off x="7812360" y="4149080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9" name="Picture 15" descr="C:\Documents and Settings\MojePC\Local Settings\Temporary Internet Files\Content.IE5\RXA9SOYI\MC900304817[1].wmf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7524328" y="4437112"/>
              <a:ext cx="1037379" cy="955129"/>
            </a:xfrm>
            <a:prstGeom prst="rect">
              <a:avLst/>
            </a:prstGeom>
            <a:noFill/>
          </p:spPr>
        </p:pic>
      </p:grpSp>
      <p:grpSp>
        <p:nvGrpSpPr>
          <p:cNvPr id="23" name="Skupina 94"/>
          <p:cNvGrpSpPr/>
          <p:nvPr/>
        </p:nvGrpSpPr>
        <p:grpSpPr>
          <a:xfrm>
            <a:off x="1331640" y="3212976"/>
            <a:ext cx="1385779" cy="1379506"/>
            <a:chOff x="1619672" y="2708920"/>
            <a:chExt cx="1385779" cy="1379506"/>
          </a:xfrm>
        </p:grpSpPr>
        <p:pic>
          <p:nvPicPr>
            <p:cNvPr id="1041" name="Picture 17" descr="C:\Documents and Settings\MojePC\Local Settings\Temporary Internet Files\Content.IE5\J3ET4COZ\MC900358473[1].wmf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1619672" y="2708920"/>
              <a:ext cx="1385779" cy="1379506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555776" y="2708920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101"/>
          <p:cNvGrpSpPr/>
          <p:nvPr/>
        </p:nvGrpSpPr>
        <p:grpSpPr>
          <a:xfrm>
            <a:off x="4355976" y="3284984"/>
            <a:ext cx="936104" cy="1008112"/>
            <a:chOff x="4427984" y="2924944"/>
            <a:chExt cx="936104" cy="1008112"/>
          </a:xfrm>
        </p:grpSpPr>
        <p:sp>
          <p:nvSpPr>
            <p:cNvPr id="100" name="Obdélník 99"/>
            <p:cNvSpPr/>
            <p:nvPr/>
          </p:nvSpPr>
          <p:spPr>
            <a:xfrm>
              <a:off x="4716016" y="3212976"/>
              <a:ext cx="64807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427984" y="292494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102"/>
          <p:cNvGrpSpPr/>
          <p:nvPr/>
        </p:nvGrpSpPr>
        <p:grpSpPr>
          <a:xfrm>
            <a:off x="6948264" y="4509120"/>
            <a:ext cx="831771" cy="1152128"/>
            <a:chOff x="2267744" y="4725144"/>
            <a:chExt cx="831771" cy="1152128"/>
          </a:xfrm>
        </p:grpSpPr>
        <p:sp>
          <p:nvSpPr>
            <p:cNvPr id="101" name="Obdélník 100"/>
            <p:cNvSpPr/>
            <p:nvPr/>
          </p:nvSpPr>
          <p:spPr>
            <a:xfrm>
              <a:off x="2267744" y="5157192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55577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125"/>
          <p:cNvGrpSpPr/>
          <p:nvPr/>
        </p:nvGrpSpPr>
        <p:grpSpPr>
          <a:xfrm>
            <a:off x="179512" y="2780928"/>
            <a:ext cx="1122815" cy="1360113"/>
            <a:chOff x="107504" y="2636912"/>
            <a:chExt cx="1122815" cy="1360113"/>
          </a:xfrm>
        </p:grpSpPr>
        <p:pic>
          <p:nvPicPr>
            <p:cNvPr id="1057" name="Picture 33" descr="C:\Documents and Settings\MojePC\Local Settings\Temporary Internet Files\Content.IE5\72UGLSXE\MC900233159[1].wmf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107504" y="2780928"/>
              <a:ext cx="1122815" cy="1216097"/>
            </a:xfrm>
            <a:prstGeom prst="rect">
              <a:avLst/>
            </a:prstGeom>
            <a:noFill/>
          </p:spPr>
        </p:pic>
        <p:sp>
          <p:nvSpPr>
            <p:cNvPr id="125" name="Šipka doprava 124"/>
            <p:cNvSpPr/>
            <p:nvPr/>
          </p:nvSpPr>
          <p:spPr>
            <a:xfrm rot="9571850">
              <a:off x="559139" y="3234874"/>
              <a:ext cx="576064" cy="216024"/>
            </a:xfrm>
            <a:prstGeom prst="rightArrow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55576" y="263691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133"/>
          <p:cNvGrpSpPr/>
          <p:nvPr/>
        </p:nvGrpSpPr>
        <p:grpSpPr>
          <a:xfrm>
            <a:off x="5724128" y="2852936"/>
            <a:ext cx="1440160" cy="1293283"/>
            <a:chOff x="7236296" y="5564717"/>
            <a:chExt cx="1440160" cy="1293283"/>
          </a:xfrm>
        </p:grpSpPr>
        <p:sp>
          <p:nvSpPr>
            <p:cNvPr id="46" name="TextovéPole 45"/>
            <p:cNvSpPr txBox="1"/>
            <p:nvPr/>
          </p:nvSpPr>
          <p:spPr>
            <a:xfrm>
              <a:off x="7236296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61" name="Picture 37" descr="C:\Documents and Settings\MojePC\Local Settings\Temporary Internet Files\Content.IE5\RXA9SOYI\MC900192227[1].wmf"/>
            <p:cNvPicPr>
              <a:picLocks noChangeAspect="1" noChangeArrowheads="1"/>
            </p:cNvPicPr>
            <p:nvPr/>
          </p:nvPicPr>
          <p:blipFill>
            <a:blip r:embed="rId18" cstate="print"/>
            <a:srcRect/>
            <a:stretch>
              <a:fillRect/>
            </a:stretch>
          </p:blipFill>
          <p:spPr bwMode="auto">
            <a:xfrm>
              <a:off x="7596336" y="5564717"/>
              <a:ext cx="1080120" cy="129328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6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0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29554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80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12000" dirty="0">
              <a:solidFill>
                <a:srgbClr val="8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3" name="Skupina 131"/>
          <p:cNvGrpSpPr/>
          <p:nvPr/>
        </p:nvGrpSpPr>
        <p:grpSpPr>
          <a:xfrm>
            <a:off x="1619672" y="1628800"/>
            <a:ext cx="1358448" cy="1224136"/>
            <a:chOff x="1619672" y="1628800"/>
            <a:chExt cx="1358448" cy="1224136"/>
          </a:xfrm>
        </p:grpSpPr>
        <p:pic>
          <p:nvPicPr>
            <p:cNvPr id="1060" name="Picture 36" descr="C:\Documents and Settings\MojePC\Local Settings\Temporary Internet Files\Content.IE5\72UGLSXE\MC900441395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619672" y="1844824"/>
              <a:ext cx="1358448" cy="1008112"/>
            </a:xfrm>
            <a:prstGeom prst="rect">
              <a:avLst/>
            </a:prstGeom>
            <a:noFill/>
          </p:spPr>
        </p:pic>
        <p:sp>
          <p:nvSpPr>
            <p:cNvPr id="79" name="TextovéPole 78"/>
            <p:cNvSpPr txBox="1"/>
            <p:nvPr/>
          </p:nvSpPr>
          <p:spPr>
            <a:xfrm>
              <a:off x="1979712" y="162880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133"/>
          <p:cNvGrpSpPr/>
          <p:nvPr/>
        </p:nvGrpSpPr>
        <p:grpSpPr>
          <a:xfrm>
            <a:off x="5724128" y="2852936"/>
            <a:ext cx="1440160" cy="1293283"/>
            <a:chOff x="7236296" y="5564717"/>
            <a:chExt cx="1440160" cy="1293283"/>
          </a:xfrm>
        </p:grpSpPr>
        <p:sp>
          <p:nvSpPr>
            <p:cNvPr id="46" name="TextovéPole 45"/>
            <p:cNvSpPr txBox="1"/>
            <p:nvPr/>
          </p:nvSpPr>
          <p:spPr>
            <a:xfrm>
              <a:off x="7236296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61" name="Picture 37" descr="C:\Documents and Settings\MojePC\Local Settings\Temporary Internet Files\Content.IE5\RXA9SOYI\MC900192227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596336" y="5564717"/>
              <a:ext cx="1080120" cy="129328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Say the words beginning with …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12402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120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27"/>
          <p:cNvGrpSpPr/>
          <p:nvPr/>
        </p:nvGrpSpPr>
        <p:grpSpPr>
          <a:xfrm>
            <a:off x="5868144" y="1484784"/>
            <a:ext cx="1263606" cy="1066965"/>
            <a:chOff x="5508104" y="1268760"/>
            <a:chExt cx="1263606" cy="1066965"/>
          </a:xfrm>
        </p:grpSpPr>
        <p:pic>
          <p:nvPicPr>
            <p:cNvPr id="1058" name="Picture 34" descr="C:\Documents and Settings\MojePC\Local Settings\Temporary Internet Files\Content.IE5\J3ET4COZ\MC900350293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08104" y="1340768"/>
              <a:ext cx="1263606" cy="994957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122"/>
          <p:cNvGrpSpPr/>
          <p:nvPr/>
        </p:nvGrpSpPr>
        <p:grpSpPr>
          <a:xfrm>
            <a:off x="1619672" y="4581128"/>
            <a:ext cx="1659632" cy="1443608"/>
            <a:chOff x="4860032" y="4149080"/>
            <a:chExt cx="1659632" cy="1443608"/>
          </a:xfrm>
        </p:grpSpPr>
        <p:pic>
          <p:nvPicPr>
            <p:cNvPr id="1056" name="Picture 32" descr="C:\Documents and Settings\MojePC\Local Settings\Temporary Internet Files\Content.IE5\J3ET4COZ\MC900441741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4149080"/>
              <a:ext cx="1443608" cy="1443608"/>
            </a:xfrm>
            <a:prstGeom prst="rect">
              <a:avLst/>
            </a:prstGeom>
            <a:noFill/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117"/>
          <p:cNvGrpSpPr/>
          <p:nvPr/>
        </p:nvGrpSpPr>
        <p:grpSpPr>
          <a:xfrm>
            <a:off x="179512" y="4653136"/>
            <a:ext cx="1008112" cy="792088"/>
            <a:chOff x="251520" y="4221088"/>
            <a:chExt cx="1008112" cy="792088"/>
          </a:xfrm>
        </p:grpSpPr>
        <p:sp>
          <p:nvSpPr>
            <p:cNvPr id="117" name="Obdélník 116"/>
            <p:cNvSpPr/>
            <p:nvPr/>
          </p:nvSpPr>
          <p:spPr>
            <a:xfrm>
              <a:off x="755576" y="4509120"/>
              <a:ext cx="504056" cy="504056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251520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105"/>
          <p:cNvGrpSpPr/>
          <p:nvPr/>
        </p:nvGrpSpPr>
        <p:grpSpPr>
          <a:xfrm>
            <a:off x="7740352" y="5787173"/>
            <a:ext cx="1119803" cy="1070827"/>
            <a:chOff x="5580112" y="5445224"/>
            <a:chExt cx="1119803" cy="1070827"/>
          </a:xfrm>
        </p:grpSpPr>
        <p:pic>
          <p:nvPicPr>
            <p:cNvPr id="14" name="Picture 20" descr="C:\Documents and Settings\MojePC\Local Settings\Temporary Internet Files\Content.IE5\J3ET4COZ\MC900197516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580112" y="5445224"/>
              <a:ext cx="1108994" cy="1070827"/>
            </a:xfrm>
            <a:prstGeom prst="rect">
              <a:avLst/>
            </a:prstGeom>
            <a:noFill/>
          </p:spPr>
        </p:pic>
        <p:sp>
          <p:nvSpPr>
            <p:cNvPr id="53" name="TextovéPole 52"/>
            <p:cNvSpPr txBox="1"/>
            <p:nvPr/>
          </p:nvSpPr>
          <p:spPr>
            <a:xfrm>
              <a:off x="6156176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0" name="Skupina 120"/>
          <p:cNvGrpSpPr/>
          <p:nvPr/>
        </p:nvGrpSpPr>
        <p:grpSpPr>
          <a:xfrm>
            <a:off x="395536" y="5733256"/>
            <a:ext cx="1619672" cy="996800"/>
            <a:chOff x="7524328" y="3140968"/>
            <a:chExt cx="1619672" cy="996800"/>
          </a:xfrm>
        </p:grpSpPr>
        <p:pic>
          <p:nvPicPr>
            <p:cNvPr id="1055" name="Picture 31" descr="C:\Documents and Settings\MojePC\Local Settings\Temporary Internet Files\Content.IE5\72UGLSXE\MC90023216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803517" y="3140968"/>
              <a:ext cx="1340483" cy="996800"/>
            </a:xfrm>
            <a:prstGeom prst="rect">
              <a:avLst/>
            </a:prstGeom>
            <a:noFill/>
          </p:spPr>
        </p:pic>
        <p:sp>
          <p:nvSpPr>
            <p:cNvPr id="54" name="TextovéPole 53"/>
            <p:cNvSpPr txBox="1"/>
            <p:nvPr/>
          </p:nvSpPr>
          <p:spPr>
            <a:xfrm>
              <a:off x="7524328" y="3573016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09"/>
          <p:cNvGrpSpPr/>
          <p:nvPr/>
        </p:nvGrpSpPr>
        <p:grpSpPr>
          <a:xfrm>
            <a:off x="4139952" y="4509120"/>
            <a:ext cx="1224136" cy="1099284"/>
            <a:chOff x="5868144" y="2852936"/>
            <a:chExt cx="1224136" cy="1099284"/>
          </a:xfrm>
        </p:grpSpPr>
        <p:pic>
          <p:nvPicPr>
            <p:cNvPr id="16" name="Picture 22" descr="C:\Documents and Settings\MojePC\Local Settings\Temporary Internet Files\Content.IE5\J3ET4COZ\MC900349573[1].wmf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868144" y="2852936"/>
              <a:ext cx="1224136" cy="1028717"/>
            </a:xfrm>
            <a:prstGeom prst="rect">
              <a:avLst/>
            </a:prstGeom>
            <a:noFill/>
          </p:spPr>
        </p:pic>
        <p:sp>
          <p:nvSpPr>
            <p:cNvPr id="55" name="TextovéPole 54"/>
            <p:cNvSpPr txBox="1"/>
            <p:nvPr/>
          </p:nvSpPr>
          <p:spPr>
            <a:xfrm>
              <a:off x="5868144" y="3429000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3" name="Skupina 131"/>
          <p:cNvGrpSpPr/>
          <p:nvPr/>
        </p:nvGrpSpPr>
        <p:grpSpPr>
          <a:xfrm>
            <a:off x="1619672" y="1628800"/>
            <a:ext cx="1358448" cy="1224136"/>
            <a:chOff x="1619672" y="1628800"/>
            <a:chExt cx="1358448" cy="1224136"/>
          </a:xfrm>
        </p:grpSpPr>
        <p:pic>
          <p:nvPicPr>
            <p:cNvPr id="1060" name="Picture 36" descr="C:\Documents and Settings\MojePC\Local Settings\Temporary Internet Files\Content.IE5\72UGLSXE\MC900441395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619672" y="1844824"/>
              <a:ext cx="1358448" cy="1008112"/>
            </a:xfrm>
            <a:prstGeom prst="rect">
              <a:avLst/>
            </a:prstGeom>
            <a:noFill/>
          </p:spPr>
        </p:pic>
        <p:sp>
          <p:nvSpPr>
            <p:cNvPr id="79" name="TextovéPole 78"/>
            <p:cNvSpPr txBox="1"/>
            <p:nvPr/>
          </p:nvSpPr>
          <p:spPr>
            <a:xfrm>
              <a:off x="1979712" y="162880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5" name="Skupina 115"/>
          <p:cNvGrpSpPr/>
          <p:nvPr/>
        </p:nvGrpSpPr>
        <p:grpSpPr>
          <a:xfrm>
            <a:off x="2843808" y="1124744"/>
            <a:ext cx="1440160" cy="1320026"/>
            <a:chOff x="2411760" y="1196752"/>
            <a:chExt cx="1440160" cy="1320026"/>
          </a:xfrm>
        </p:grpSpPr>
        <p:pic>
          <p:nvPicPr>
            <p:cNvPr id="1053" name="Picture 29" descr="C:\Program Files\Microsoft Office\MEDIA\CAGCAT10\j0304933.wmf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2411760" y="1196752"/>
              <a:ext cx="1440160" cy="1320026"/>
            </a:xfrm>
            <a:prstGeom prst="rect">
              <a:avLst/>
            </a:prstGeom>
            <a:noFill/>
          </p:spPr>
        </p:pic>
        <p:sp>
          <p:nvSpPr>
            <p:cNvPr id="80" name="TextovéPole 79"/>
            <p:cNvSpPr txBox="1"/>
            <p:nvPr/>
          </p:nvSpPr>
          <p:spPr>
            <a:xfrm>
              <a:off x="3419872" y="134076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7" name="Skupina 81"/>
          <p:cNvGrpSpPr/>
          <p:nvPr/>
        </p:nvGrpSpPr>
        <p:grpSpPr>
          <a:xfrm>
            <a:off x="0" y="1196752"/>
            <a:ext cx="1426301" cy="1247380"/>
            <a:chOff x="0" y="1196752"/>
            <a:chExt cx="1426301" cy="1247380"/>
          </a:xfrm>
        </p:grpSpPr>
        <p:sp>
          <p:nvSpPr>
            <p:cNvPr id="78" name="TextovéPole 77"/>
            <p:cNvSpPr txBox="1"/>
            <p:nvPr/>
          </p:nvSpPr>
          <p:spPr>
            <a:xfrm>
              <a:off x="395536" y="119675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3" name="Picture 3" descr="C:\Documents and Settings\MojePC\Local Settings\Temporary Internet Files\Content.IE5\RXA9SOYI\MC900336242[1].wmf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0" y="1268760"/>
              <a:ext cx="1426301" cy="1175372"/>
            </a:xfrm>
            <a:prstGeom prst="rect">
              <a:avLst/>
            </a:prstGeom>
            <a:noFill/>
          </p:spPr>
        </p:pic>
      </p:grpSp>
      <p:grpSp>
        <p:nvGrpSpPr>
          <p:cNvPr id="18" name="Skupina 82"/>
          <p:cNvGrpSpPr/>
          <p:nvPr/>
        </p:nvGrpSpPr>
        <p:grpSpPr>
          <a:xfrm>
            <a:off x="7380312" y="1268760"/>
            <a:ext cx="1584176" cy="1918970"/>
            <a:chOff x="6876256" y="1268760"/>
            <a:chExt cx="1584176" cy="1918970"/>
          </a:xfrm>
        </p:grpSpPr>
        <p:sp>
          <p:nvSpPr>
            <p:cNvPr id="40" name="TextovéPole 39"/>
            <p:cNvSpPr txBox="1"/>
            <p:nvPr/>
          </p:nvSpPr>
          <p:spPr>
            <a:xfrm>
              <a:off x="7236296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8" name="Picture 7" descr="C:\Documents and Settings\MojePC\Local Settings\Temporary Internet Files\Content.IE5\RXA9SOYI\MC900429699[1].wmf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6876256" y="1268760"/>
              <a:ext cx="1584176" cy="1918970"/>
            </a:xfrm>
            <a:prstGeom prst="rect">
              <a:avLst/>
            </a:prstGeom>
            <a:noFill/>
          </p:spPr>
        </p:pic>
      </p:grpSp>
      <p:grpSp>
        <p:nvGrpSpPr>
          <p:cNvPr id="19" name="Skupina 83"/>
          <p:cNvGrpSpPr/>
          <p:nvPr/>
        </p:nvGrpSpPr>
        <p:grpSpPr>
          <a:xfrm>
            <a:off x="5364088" y="5376680"/>
            <a:ext cx="1479843" cy="1481320"/>
            <a:chOff x="3851920" y="5157192"/>
            <a:chExt cx="1479843" cy="1481320"/>
          </a:xfrm>
        </p:grpSpPr>
        <p:sp>
          <p:nvSpPr>
            <p:cNvPr id="51" name="TextovéPole 50"/>
            <p:cNvSpPr txBox="1"/>
            <p:nvPr/>
          </p:nvSpPr>
          <p:spPr>
            <a:xfrm>
              <a:off x="4788024" y="544522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3" name="Picture 9" descr="C:\Documents and Settings\MojePC\Local Settings\Temporary Internet Files\Content.IE5\72UGLSXE\MC900359861[1].wmf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3851920" y="5157192"/>
              <a:ext cx="1426706" cy="1481320"/>
            </a:xfrm>
            <a:prstGeom prst="rect">
              <a:avLst/>
            </a:prstGeom>
            <a:noFill/>
          </p:spPr>
        </p:pic>
      </p:grpSp>
      <p:grpSp>
        <p:nvGrpSpPr>
          <p:cNvPr id="20" name="Skupina 84"/>
          <p:cNvGrpSpPr/>
          <p:nvPr/>
        </p:nvGrpSpPr>
        <p:grpSpPr>
          <a:xfrm>
            <a:off x="3419872" y="5589240"/>
            <a:ext cx="1263819" cy="1055215"/>
            <a:chOff x="467544" y="5301208"/>
            <a:chExt cx="1263819" cy="1055215"/>
          </a:xfrm>
        </p:grpSpPr>
        <p:sp>
          <p:nvSpPr>
            <p:cNvPr id="50" name="TextovéPole 49"/>
            <p:cNvSpPr txBox="1"/>
            <p:nvPr/>
          </p:nvSpPr>
          <p:spPr>
            <a:xfrm>
              <a:off x="1187624" y="580526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4" name="Picture 10" descr="C:\Documents and Settings\MojePC\Local Settings\Temporary Internet Files\Content.IE5\J3ET4COZ\MC900278534[1].wmf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467544" y="5301208"/>
              <a:ext cx="892670" cy="1055215"/>
            </a:xfrm>
            <a:prstGeom prst="rect">
              <a:avLst/>
            </a:prstGeom>
            <a:noFill/>
          </p:spPr>
        </p:pic>
      </p:grpSp>
      <p:grpSp>
        <p:nvGrpSpPr>
          <p:cNvPr id="21" name="Skupina 86"/>
          <p:cNvGrpSpPr/>
          <p:nvPr/>
        </p:nvGrpSpPr>
        <p:grpSpPr>
          <a:xfrm>
            <a:off x="4644008" y="1988840"/>
            <a:ext cx="845070" cy="975333"/>
            <a:chOff x="4430510" y="1844824"/>
            <a:chExt cx="845070" cy="975333"/>
          </a:xfrm>
        </p:grpSpPr>
        <p:sp>
          <p:nvSpPr>
            <p:cNvPr id="81" name="TextovéPole 80"/>
            <p:cNvSpPr txBox="1"/>
            <p:nvPr/>
          </p:nvSpPr>
          <p:spPr>
            <a:xfrm>
              <a:off x="4499992" y="184482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1" name="Picture 12" descr="C:\Documents and Settings\MojePC\Local Settings\Temporary Internet Files\Content.IE5\72UGLSXE\MC900290066[1].wmf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 rot="20627469">
              <a:off x="4430510" y="2165789"/>
              <a:ext cx="845070" cy="654368"/>
            </a:xfrm>
            <a:prstGeom prst="rect">
              <a:avLst/>
            </a:prstGeom>
            <a:noFill/>
          </p:spPr>
        </p:pic>
      </p:grpSp>
      <p:grpSp>
        <p:nvGrpSpPr>
          <p:cNvPr id="22" name="Skupina 89"/>
          <p:cNvGrpSpPr/>
          <p:nvPr/>
        </p:nvGrpSpPr>
        <p:grpSpPr>
          <a:xfrm>
            <a:off x="7956376" y="3429000"/>
            <a:ext cx="1037379" cy="1243161"/>
            <a:chOff x="7524328" y="4149080"/>
            <a:chExt cx="1037379" cy="1243161"/>
          </a:xfrm>
        </p:grpSpPr>
        <p:sp>
          <p:nvSpPr>
            <p:cNvPr id="45" name="TextovéPole 44"/>
            <p:cNvSpPr txBox="1"/>
            <p:nvPr/>
          </p:nvSpPr>
          <p:spPr>
            <a:xfrm>
              <a:off x="7812360" y="4149080"/>
              <a:ext cx="51706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11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39" name="Picture 15" descr="C:\Documents and Settings\MojePC\Local Settings\Temporary Internet Files\Content.IE5\RXA9SOYI\MC900304817[1].wmf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7524328" y="4437112"/>
              <a:ext cx="1037379" cy="955129"/>
            </a:xfrm>
            <a:prstGeom prst="rect">
              <a:avLst/>
            </a:prstGeom>
            <a:noFill/>
          </p:spPr>
        </p:pic>
      </p:grpSp>
      <p:grpSp>
        <p:nvGrpSpPr>
          <p:cNvPr id="23" name="Skupina 94"/>
          <p:cNvGrpSpPr/>
          <p:nvPr/>
        </p:nvGrpSpPr>
        <p:grpSpPr>
          <a:xfrm>
            <a:off x="1331640" y="3212976"/>
            <a:ext cx="1385779" cy="1379506"/>
            <a:chOff x="1619672" y="2708920"/>
            <a:chExt cx="1385779" cy="1379506"/>
          </a:xfrm>
        </p:grpSpPr>
        <p:pic>
          <p:nvPicPr>
            <p:cNvPr id="1041" name="Picture 17" descr="C:\Documents and Settings\MojePC\Local Settings\Temporary Internet Files\Content.IE5\J3ET4COZ\MC900358473[1].wmf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1619672" y="2708920"/>
              <a:ext cx="1385779" cy="1379506"/>
            </a:xfrm>
            <a:prstGeom prst="rect">
              <a:avLst/>
            </a:prstGeom>
            <a:noFill/>
          </p:spPr>
        </p:pic>
        <p:sp>
          <p:nvSpPr>
            <p:cNvPr id="42" name="TextovéPole 41"/>
            <p:cNvSpPr txBox="1"/>
            <p:nvPr/>
          </p:nvSpPr>
          <p:spPr>
            <a:xfrm>
              <a:off x="2555776" y="2708920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4" name="Skupina 101"/>
          <p:cNvGrpSpPr/>
          <p:nvPr/>
        </p:nvGrpSpPr>
        <p:grpSpPr>
          <a:xfrm>
            <a:off x="4355976" y="3284984"/>
            <a:ext cx="936104" cy="1008112"/>
            <a:chOff x="4427984" y="2924944"/>
            <a:chExt cx="936104" cy="1008112"/>
          </a:xfrm>
        </p:grpSpPr>
        <p:sp>
          <p:nvSpPr>
            <p:cNvPr id="100" name="Obdélník 99"/>
            <p:cNvSpPr/>
            <p:nvPr/>
          </p:nvSpPr>
          <p:spPr>
            <a:xfrm>
              <a:off x="4716016" y="3212976"/>
              <a:ext cx="648072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427984" y="2924944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5" name="Skupina 102"/>
          <p:cNvGrpSpPr/>
          <p:nvPr/>
        </p:nvGrpSpPr>
        <p:grpSpPr>
          <a:xfrm>
            <a:off x="6948264" y="4509120"/>
            <a:ext cx="831771" cy="1152128"/>
            <a:chOff x="2267744" y="4725144"/>
            <a:chExt cx="831771" cy="1152128"/>
          </a:xfrm>
        </p:grpSpPr>
        <p:sp>
          <p:nvSpPr>
            <p:cNvPr id="101" name="Obdélník 100"/>
            <p:cNvSpPr/>
            <p:nvPr/>
          </p:nvSpPr>
          <p:spPr>
            <a:xfrm>
              <a:off x="2267744" y="5157192"/>
              <a:ext cx="720080" cy="720080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6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2555776" y="4725144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125"/>
          <p:cNvGrpSpPr/>
          <p:nvPr/>
        </p:nvGrpSpPr>
        <p:grpSpPr>
          <a:xfrm>
            <a:off x="179512" y="2780928"/>
            <a:ext cx="1122815" cy="1360113"/>
            <a:chOff x="107504" y="2636912"/>
            <a:chExt cx="1122815" cy="1360113"/>
          </a:xfrm>
        </p:grpSpPr>
        <p:pic>
          <p:nvPicPr>
            <p:cNvPr id="1057" name="Picture 33" descr="C:\Documents and Settings\MojePC\Local Settings\Temporary Internet Files\Content.IE5\72UGLSXE\MC900233159[1].wmf"/>
            <p:cNvPicPr>
              <a:picLocks noChangeAspect="1" noChangeArrowheads="1"/>
            </p:cNvPicPr>
            <p:nvPr/>
          </p:nvPicPr>
          <p:blipFill>
            <a:blip r:embed="rId17" cstate="print"/>
            <a:srcRect/>
            <a:stretch>
              <a:fillRect/>
            </a:stretch>
          </p:blipFill>
          <p:spPr bwMode="auto">
            <a:xfrm>
              <a:off x="107504" y="2780928"/>
              <a:ext cx="1122815" cy="1216097"/>
            </a:xfrm>
            <a:prstGeom prst="rect">
              <a:avLst/>
            </a:prstGeom>
            <a:noFill/>
          </p:spPr>
        </p:pic>
        <p:sp>
          <p:nvSpPr>
            <p:cNvPr id="125" name="Šipka doprava 124"/>
            <p:cNvSpPr/>
            <p:nvPr/>
          </p:nvSpPr>
          <p:spPr>
            <a:xfrm rot="9571850">
              <a:off x="559139" y="3234874"/>
              <a:ext cx="576064" cy="216024"/>
            </a:xfrm>
            <a:prstGeom prst="rightArrow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55576" y="263691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7" name="Skupina 133"/>
          <p:cNvGrpSpPr/>
          <p:nvPr/>
        </p:nvGrpSpPr>
        <p:grpSpPr>
          <a:xfrm>
            <a:off x="5724128" y="2852936"/>
            <a:ext cx="1440160" cy="1293283"/>
            <a:chOff x="7236296" y="5564717"/>
            <a:chExt cx="1440160" cy="1293283"/>
          </a:xfrm>
        </p:grpSpPr>
        <p:sp>
          <p:nvSpPr>
            <p:cNvPr id="46" name="TextovéPole 45"/>
            <p:cNvSpPr txBox="1"/>
            <p:nvPr/>
          </p:nvSpPr>
          <p:spPr>
            <a:xfrm>
              <a:off x="7236296" y="60212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  <p:pic>
          <p:nvPicPr>
            <p:cNvPr id="1061" name="Picture 37" descr="C:\Documents and Settings\MojePC\Local Settings\Temporary Internet Files\Content.IE5\RXA9SOYI\MC900192227[1].wmf"/>
            <p:cNvPicPr>
              <a:picLocks noChangeAspect="1" noChangeArrowheads="1"/>
            </p:cNvPicPr>
            <p:nvPr/>
          </p:nvPicPr>
          <p:blipFill>
            <a:blip r:embed="rId18" cstate="print"/>
            <a:srcRect/>
            <a:stretch>
              <a:fillRect/>
            </a:stretch>
          </p:blipFill>
          <p:spPr bwMode="auto">
            <a:xfrm>
              <a:off x="7596336" y="5564717"/>
              <a:ext cx="1080120" cy="129328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33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6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7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0" dur="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en-GB" i="1" u="sng" dirty="0" smtClean="0">
                <a:solidFill>
                  <a:srgbClr val="990000"/>
                </a:solidFill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852936"/>
            <a:ext cx="112402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0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12000" dirty="0">
              <a:solidFill>
                <a:srgbClr val="FF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127"/>
          <p:cNvGrpSpPr/>
          <p:nvPr/>
        </p:nvGrpSpPr>
        <p:grpSpPr>
          <a:xfrm>
            <a:off x="5868144" y="1484784"/>
            <a:ext cx="1263606" cy="1066965"/>
            <a:chOff x="5508104" y="1268760"/>
            <a:chExt cx="1263606" cy="1066965"/>
          </a:xfrm>
        </p:grpSpPr>
        <p:pic>
          <p:nvPicPr>
            <p:cNvPr id="1058" name="Picture 34" descr="C:\Documents and Settings\MojePC\Local Settings\Temporary Internet Files\Content.IE5\J3ET4COZ\MC900350293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08104" y="1340768"/>
              <a:ext cx="1263606" cy="994957"/>
            </a:xfrm>
            <a:prstGeom prst="rect">
              <a:avLst/>
            </a:prstGeom>
            <a:noFill/>
          </p:spPr>
        </p:pic>
        <p:sp>
          <p:nvSpPr>
            <p:cNvPr id="41" name="TextovéPole 40"/>
            <p:cNvSpPr txBox="1"/>
            <p:nvPr/>
          </p:nvSpPr>
          <p:spPr>
            <a:xfrm>
              <a:off x="5508104" y="1268760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122"/>
          <p:cNvGrpSpPr/>
          <p:nvPr/>
        </p:nvGrpSpPr>
        <p:grpSpPr>
          <a:xfrm>
            <a:off x="1619672" y="4581128"/>
            <a:ext cx="1659632" cy="1443608"/>
            <a:chOff x="4860032" y="4149080"/>
            <a:chExt cx="1659632" cy="1443608"/>
          </a:xfrm>
        </p:grpSpPr>
        <p:pic>
          <p:nvPicPr>
            <p:cNvPr id="1056" name="Picture 32" descr="C:\Documents and Settings\MojePC\Local Settings\Temporary Internet Files\Content.IE5\J3ET4COZ\MC900441741[1]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76056" y="4149080"/>
              <a:ext cx="1443608" cy="1443608"/>
            </a:xfrm>
            <a:prstGeom prst="rect">
              <a:avLst/>
            </a:prstGeom>
            <a:noFill/>
          </p:spPr>
        </p:pic>
        <p:sp>
          <p:nvSpPr>
            <p:cNvPr id="47" name="TextovéPole 46"/>
            <p:cNvSpPr txBox="1"/>
            <p:nvPr/>
          </p:nvSpPr>
          <p:spPr>
            <a:xfrm>
              <a:off x="4860032" y="4221088"/>
              <a:ext cx="54373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13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26" name="Skupina 125"/>
          <p:cNvGrpSpPr/>
          <p:nvPr/>
        </p:nvGrpSpPr>
        <p:grpSpPr>
          <a:xfrm>
            <a:off x="179512" y="2780928"/>
            <a:ext cx="1122815" cy="1360113"/>
            <a:chOff x="107504" y="2636912"/>
            <a:chExt cx="1122815" cy="1360113"/>
          </a:xfrm>
        </p:grpSpPr>
        <p:pic>
          <p:nvPicPr>
            <p:cNvPr id="1057" name="Picture 33" descr="C:\Documents and Settings\MojePC\Local Settings\Temporary Internet Files\Content.IE5\72UGLSXE\MC900233159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07504" y="2780928"/>
              <a:ext cx="1122815" cy="1216097"/>
            </a:xfrm>
            <a:prstGeom prst="rect">
              <a:avLst/>
            </a:prstGeom>
            <a:noFill/>
          </p:spPr>
        </p:pic>
        <p:sp>
          <p:nvSpPr>
            <p:cNvPr id="125" name="Šipka doprava 124"/>
            <p:cNvSpPr/>
            <p:nvPr/>
          </p:nvSpPr>
          <p:spPr>
            <a:xfrm rot="9571850">
              <a:off x="559139" y="3234874"/>
              <a:ext cx="576064" cy="216024"/>
            </a:xfrm>
            <a:prstGeom prst="rightArrow">
              <a:avLst/>
            </a:prstGeom>
            <a:solidFill>
              <a:srgbClr val="00206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55576" y="2636912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i="1" dirty="0" smtClean="0"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2800" i="1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3645024"/>
            <a:ext cx="7200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zásoby.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7200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třetí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3226</TotalTime>
  <Words>279</Words>
  <Application>Microsoft Office PowerPoint</Application>
  <PresentationFormat>Předvádění na obrazovce (4:3)</PresentationFormat>
  <Paragraphs>173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   </vt:lpstr>
      <vt:lpstr>Say the words beginning with …</vt:lpstr>
      <vt:lpstr>Check your answers:</vt:lpstr>
      <vt:lpstr>Say the words beginning with …</vt:lpstr>
      <vt:lpstr>Check your answers:</vt:lpstr>
      <vt:lpstr>Say the words beginning with …</vt:lpstr>
      <vt:lpstr>Check your answers:</vt:lpstr>
      <vt:lpstr>Say the words beginning with …</vt:lpstr>
      <vt:lpstr>Check your answers:</vt:lpstr>
      <vt:lpstr>Say the words beginning with …</vt:lpstr>
      <vt:lpstr>Check your answers: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254</cp:revision>
  <dcterms:created xsi:type="dcterms:W3CDTF">2011-11-27T20:03:46Z</dcterms:created>
  <dcterms:modified xsi:type="dcterms:W3CDTF">2012-11-23T01:45:11Z</dcterms:modified>
</cp:coreProperties>
</file>