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64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atnik_domowy_Tegenaria_domestica2.jpg" TargetMode="External"/><Relationship Id="rId2" Type="http://schemas.openxmlformats.org/officeDocument/2006/relationships/hyperlink" Target="http://cs.wikipedia.org/wiki/Soubor:Araneus_diadematus_(Gartenkreuzspinne_mit_Wesp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Sarcoptes_scabei_2.jpg" TargetMode="External"/><Relationship Id="rId4" Type="http://schemas.openxmlformats.org/officeDocument/2006/relationships/hyperlink" Target="http://cs.wikipedia.org/wiki/Soubor:Ixodes.ricinus.searchin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VY_52_INOVACE_08_CLENOVCI</a:t>
            </a:r>
            <a:r>
              <a:rPr lang="cs-CZ" sz="1800" b="1" dirty="0" smtClean="0"/>
              <a:t>_KLEPITKATCI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 smtClean="0"/>
              <a:t>ČLENOVCI-KLEPÍTKATCI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ČLENOVCI-KLEPÍTKATCI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62784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b="1" dirty="0" smtClean="0">
                <a:latin typeface="Arial" pitchFamily="34" charset="0"/>
                <a:cs typeface="Arial" pitchFamily="34" charset="0"/>
              </a:rPr>
              <a:t>ČLENOVCI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Němec, 23.11.2012, 7.ročník,V/2/X, Člověk a příroda, Přírodopis, ČLENOVCI-KLEPÍTKATCI,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 interaktivní práce žák - tabule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420888"/>
            <a:ext cx="813690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= nejpočetnější skupina zvířat</a:t>
            </a: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=tělo rozděleno – hlava hruď a zadeček</a:t>
            </a:r>
          </a:p>
          <a:p>
            <a:endParaRPr lang="cs-CZ" sz="3200" dirty="0"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Členovce rozdělujeme 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Klepítkatci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korýši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KLEPÍTKATCI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/>
              <a:t>Hlava a hruď srostlá - hlavohruď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 hlavohrudi – 6 párů končetin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1. pár – drápky (někdy klepeta)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2. pár - makadla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Další 4 páry - kráčivé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Rozdělujeme na</a:t>
            </a:r>
          </a:p>
          <a:p>
            <a:pPr lvl="1"/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Pavouci</a:t>
            </a:r>
          </a:p>
          <a:p>
            <a:pPr lvl="1"/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Roztoči</a:t>
            </a:r>
          </a:p>
        </p:txBody>
      </p:sp>
    </p:spTree>
    <p:extLst>
      <p:ext uri="{BB962C8B-B14F-4D97-AF65-F5344CB8AC3E}">
        <p14:creationId xmlns:p14="http://schemas.microsoft.com/office/powerpoint/2010/main" val="1097528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Pavouci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1600200"/>
            <a:ext cx="8363272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zadečku – snovací bradavky – tvorba vlákna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Pomocí vláken loví – pavučiny, laso(na konci lepkavá kulička, která zachytává potravu)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Usmrcují – čelistmi – v nich mají jedové žlázy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Dýchají - plícemi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Křižák obecný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pokoutník domácí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sklípkani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3414" y="3566155"/>
            <a:ext cx="2043958" cy="2043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23774"/>
            <a:ext cx="1990202" cy="2358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203848" y="4293096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843808" y="5013176"/>
            <a:ext cx="4248472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9710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0" dur="3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Roztoči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Drobní členovci</a:t>
            </a:r>
          </a:p>
          <a:p>
            <a:r>
              <a:rPr lang="cs-CZ" sz="2400" dirty="0" smtClean="0"/>
              <a:t>Ústní ústrojí</a:t>
            </a:r>
          </a:p>
          <a:p>
            <a:pPr lvl="1"/>
            <a:r>
              <a:rPr lang="cs-CZ" sz="2400" dirty="0" smtClean="0"/>
              <a:t>Kousavé</a:t>
            </a:r>
          </a:p>
          <a:p>
            <a:pPr lvl="1"/>
            <a:r>
              <a:rPr lang="cs-CZ" sz="2400" dirty="0" smtClean="0"/>
              <a:t>Bodavé</a:t>
            </a:r>
          </a:p>
          <a:p>
            <a:pPr lvl="1"/>
            <a:r>
              <a:rPr lang="cs-CZ" sz="2400" dirty="0" smtClean="0"/>
              <a:t>savé</a:t>
            </a:r>
          </a:p>
          <a:p>
            <a:r>
              <a:rPr lang="cs-CZ" sz="2400" dirty="0" smtClean="0"/>
              <a:t>Dýchají – celým povrchem těla</a:t>
            </a:r>
          </a:p>
          <a:p>
            <a:r>
              <a:rPr lang="cs-CZ" sz="2400" dirty="0" smtClean="0"/>
              <a:t>Někteří jsou cizopasníci</a:t>
            </a:r>
          </a:p>
          <a:p>
            <a:r>
              <a:rPr lang="cs-CZ" sz="2400" dirty="0" smtClean="0"/>
              <a:t>Klíště obecné</a:t>
            </a:r>
          </a:p>
          <a:p>
            <a:r>
              <a:rPr lang="cs-CZ" sz="2400" dirty="0" smtClean="0"/>
              <a:t>zákožka svrabová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492896"/>
            <a:ext cx="2831638" cy="1884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5940152" y="4581128"/>
            <a:ext cx="1847867" cy="21199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2627784" y="4005064"/>
            <a:ext cx="2664296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131840" y="5373216"/>
            <a:ext cx="252028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5499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3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Rozdělení těla členovců?</a:t>
            </a:r>
          </a:p>
          <a:p>
            <a:pPr marL="0" indent="0">
              <a:buNone/>
            </a:pPr>
            <a:r>
              <a:rPr lang="cs-CZ" b="1" dirty="0" smtClean="0"/>
              <a:t>Hlava, hruď, zadeček.</a:t>
            </a:r>
          </a:p>
          <a:p>
            <a:pPr marL="0" indent="0">
              <a:buNone/>
            </a:pPr>
            <a:r>
              <a:rPr lang="cs-CZ" dirty="0" smtClean="0"/>
              <a:t>2.   Čím chytají pavouci potravu?</a:t>
            </a:r>
          </a:p>
          <a:p>
            <a:pPr marL="0" indent="0">
              <a:buNone/>
            </a:pPr>
            <a:r>
              <a:rPr lang="cs-CZ" b="1" dirty="0" smtClean="0"/>
              <a:t>Pomocí vlákna ze snovacích bradavek.</a:t>
            </a:r>
          </a:p>
          <a:p>
            <a:pPr marL="0" indent="0">
              <a:buNone/>
            </a:pPr>
            <a:r>
              <a:rPr lang="cs-CZ" dirty="0" smtClean="0"/>
              <a:t>3.   Vypiš zástupce roztočů?</a:t>
            </a:r>
          </a:p>
          <a:p>
            <a:pPr marL="0" indent="0">
              <a:buNone/>
            </a:pPr>
            <a:r>
              <a:rPr lang="cs-CZ" b="1" dirty="0" smtClean="0"/>
              <a:t>Klíště obecné, zákožka svrabová.</a:t>
            </a:r>
          </a:p>
          <a:p>
            <a:pPr marL="914400" lvl="1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3823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hlinkClick r:id="rId2"/>
              </a:rPr>
              <a:t>http://cs.wikipedia.org/wiki/Soubor:Araneus_diadematus_(</a:t>
            </a:r>
            <a:r>
              <a:rPr lang="cs-CZ" dirty="0" smtClean="0">
                <a:hlinkClick r:id="rId2"/>
              </a:rPr>
              <a:t>Gartenkreuzspinne_mit_Wespe.jpg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cs.wikipedia.org/wiki/Soubor:Katnik_domowy_Tegenaria_domestica2.jpg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cs.wikipedia.org/wiki/Soubor:Ixodes.ricinus.searching.jpg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cs.wikipedia.org/wiki/Soubor:Sarcoptes_scabei_2.jpg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933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195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ČLENOVCI</vt:lpstr>
      <vt:lpstr>KLEPÍTKATCI</vt:lpstr>
      <vt:lpstr>Pavouci</vt:lpstr>
      <vt:lpstr>Roztoči</vt:lpstr>
      <vt:lpstr>Test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Němec Zbyněk</cp:lastModifiedBy>
  <cp:revision>25</cp:revision>
  <dcterms:created xsi:type="dcterms:W3CDTF">2012-09-06T12:02:09Z</dcterms:created>
  <dcterms:modified xsi:type="dcterms:W3CDTF">2012-11-21T10:00:51Z</dcterms:modified>
</cp:coreProperties>
</file>