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0" r:id="rId6"/>
    <p:sldId id="271" r:id="rId7"/>
    <p:sldId id="272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VY_52_INOVACE_12</a:t>
            </a:r>
            <a:r>
              <a:rPr lang="cs-CZ" sz="1800" dirty="0" smtClean="0"/>
              <a:t>_VYVOJ_ZEME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VÝVOJ ZEMĚ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VÝVOJ ZEMĚ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OBDOBÍ VÝVOJE ZEMĚ 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23.11.2012, 9.ročník, V/2/III, Člověk a příroda, Přírodopis, VÝVOJ ZEMĚ, 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2736304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Prahory a starohory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Prvohory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Druhohory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Třetihory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Čtvrtohory </a:t>
            </a:r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Prahory a starohory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ejstarší a nejdelší období dějin Země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si 3 500 000 000 let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ředpokládá se že existovala jediná </a:t>
            </a:r>
            <a:r>
              <a:rPr lang="cs-CZ" dirty="0" err="1" smtClean="0">
                <a:solidFill>
                  <a:schemeClr val="tx1"/>
                </a:solidFill>
              </a:rPr>
              <a:t>prapevnina</a:t>
            </a:r>
            <a:r>
              <a:rPr lang="cs-CZ" dirty="0" smtClean="0">
                <a:solidFill>
                  <a:schemeClr val="tx1"/>
                </a:solidFill>
              </a:rPr>
              <a:t> obklopená </a:t>
            </a:r>
            <a:r>
              <a:rPr lang="cs-CZ" dirty="0" err="1" smtClean="0">
                <a:solidFill>
                  <a:schemeClr val="tx1"/>
                </a:solidFill>
              </a:rPr>
              <a:t>praoceánem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znikaly – svor, rula, krystalický vápenec</a:t>
            </a:r>
          </a:p>
        </p:txBody>
      </p:sp>
    </p:spTree>
    <p:extLst>
      <p:ext uri="{BB962C8B-B14F-4D97-AF65-F5344CB8AC3E}">
        <p14:creationId xmlns:p14="http://schemas.microsoft.com/office/powerpoint/2010/main" xmlns="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Prvohory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azývány Starověkem Země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rvaly asi 340 000 000 let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ocházelo k vrásnění hornin – vytvářela se rozsáhlá pohoří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znik ložisek nerostných surovin</a:t>
            </a: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Druhohory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azývány také Středověkem Země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ozpad </a:t>
            </a:r>
            <a:r>
              <a:rPr lang="cs-CZ" dirty="0" err="1" smtClean="0">
                <a:solidFill>
                  <a:schemeClr val="tx1"/>
                </a:solidFill>
              </a:rPr>
              <a:t>prapevniny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ývoj oceánů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vorba pohoří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u</a:t>
            </a:r>
            <a:r>
              <a:rPr lang="cs-CZ" dirty="0" smtClean="0">
                <a:solidFill>
                  <a:schemeClr val="tx1"/>
                </a:solidFill>
              </a:rPr>
              <a:t>sazování hornin – břidlice, vápenec</a:t>
            </a: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Třetihory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azývá se také Novověkem Země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elmi neklidné období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pokračoval rozpad staré pevniny – oddělení Austrálie a Antarktidy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ytváření dnešního obrazu Země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vorba ložisek hnědého uhlí</a:t>
            </a: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Čtvrtohory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76872"/>
            <a:ext cx="7848872" cy="3672408"/>
          </a:xfrm>
        </p:spPr>
        <p:txBody>
          <a:bodyPr/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Označují se jako geologická </a:t>
            </a:r>
            <a:r>
              <a:rPr lang="cs-CZ" dirty="0" smtClean="0">
                <a:solidFill>
                  <a:schemeClr val="tx1"/>
                </a:solidFill>
              </a:rPr>
              <a:t>současnost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Nejmladší etapa vývoje Země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Trvají asi 10 000 let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Horniny jsou zastoupeny výhradně sypkými usazeninami – hlína, písek</a:t>
            </a: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období Země.</a:t>
            </a:r>
          </a:p>
          <a:p>
            <a:pPr marL="0" indent="0">
              <a:buNone/>
            </a:pPr>
            <a:r>
              <a:rPr lang="cs-CZ" b="1" dirty="0"/>
              <a:t>Prahory a </a:t>
            </a:r>
            <a:r>
              <a:rPr lang="cs-CZ" b="1" dirty="0" smtClean="0"/>
              <a:t>starohory, Prvohory, Druhohory, Třetihory, Čtvrtohory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Napiš nejdelší období Země..</a:t>
            </a:r>
          </a:p>
          <a:p>
            <a:pPr marL="0" indent="0">
              <a:buNone/>
            </a:pPr>
            <a:r>
              <a:rPr lang="cs-CZ" b="1" dirty="0"/>
              <a:t>Prahory a starohory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Napiš nejkratší období země.</a:t>
            </a:r>
          </a:p>
          <a:p>
            <a:pPr marL="0" indent="0">
              <a:buNone/>
            </a:pPr>
            <a:r>
              <a:rPr lang="cs-CZ" b="1" dirty="0"/>
              <a:t>Čtvrtohory 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200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OBDOBÍ VÝVOJE ZEMĚ </vt:lpstr>
      <vt:lpstr>Prahory a starohory</vt:lpstr>
      <vt:lpstr>Prvohory </vt:lpstr>
      <vt:lpstr>Druhohory </vt:lpstr>
      <vt:lpstr>Třetihory </vt:lpstr>
      <vt:lpstr>Čtvrtohory </vt:lpstr>
      <vt:lpstr>Test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expert</cp:lastModifiedBy>
  <cp:revision>27</cp:revision>
  <dcterms:created xsi:type="dcterms:W3CDTF">2012-09-06T12:47:41Z</dcterms:created>
  <dcterms:modified xsi:type="dcterms:W3CDTF">2012-11-28T06:56:58Z</dcterms:modified>
</cp:coreProperties>
</file>