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vyuka.zsjarose.cz/data/swic/lessons/549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vyuka.zsjarose.cz/data/swic/lessons/550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vyuka.zsjarose.cz/data/swic/lessons/550.jpg" TargetMode="External"/><Relationship Id="rId2" Type="http://schemas.openxmlformats.org/officeDocument/2006/relationships/hyperlink" Target="http://vyuka.zsjarose.cz/data/swic/lessons/54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VY_52_INOVACE_10</a:t>
            </a:r>
            <a:r>
              <a:rPr lang="cs-CZ" sz="1800" dirty="0" smtClean="0"/>
              <a:t>_bunka_rostlinna_a_zivocisna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buňka-rostlinná a živočišná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buňka-rostlinná a živočišná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BUŇKA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0.11.2012, 6.ročník,V/2/X, Člověk a příroda, Přírodopis, buňka rostlinná a živočišná,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uňku objevil a poprvé studoval český vědec Jan Evangelista Purkyně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uňka – přijímá potravu, pohybuje se, dýchá, rozmnožuje se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buňky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rozdělujeme na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rostlinné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živočišné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buňkách se nachází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jádro, ribozomy, cytoplazma, mitochondrie, buněčná blána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rostlinných ještě navíc</a:t>
            </a:r>
          </a:p>
          <a:p>
            <a:pPr marL="1371600" lvl="2" indent="-4572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uněčná stěna, chloroplast, vakuola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Rostlinná buňka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5"/>
            <a:ext cx="8229600" cy="1728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jednobuněčné rostliny – tělo tvoří jen jedna buňka - mnohobuněčné rostliny – tělo tvoří mnoho buněk -</a:t>
            </a:r>
          </a:p>
        </p:txBody>
      </p:sp>
      <p:pic>
        <p:nvPicPr>
          <p:cNvPr id="1032" name="Picture 8" descr="Rostlinná buňka">
            <a:hlinkClick r:id="rId2" tooltip="Rostlinná buňka 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76872"/>
            <a:ext cx="470278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821725" y="2492896"/>
            <a:ext cx="40684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457200"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uněčná stěna</a:t>
            </a:r>
          </a:p>
          <a:p>
            <a:pPr lvl="2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ovrch buňky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1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ribozomy</a:t>
            </a:r>
          </a:p>
          <a:p>
            <a:pPr lvl="2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znik bílkovin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mitochondrie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ásobárna energie, buněčný dýchání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chloroplast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elené barvivo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jádro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ídí děje v buňce</a:t>
            </a:r>
          </a:p>
        </p:txBody>
      </p:sp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75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75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Živočišná buňka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340768"/>
            <a:ext cx="8363272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jednobuněční živočichové </a:t>
            </a:r>
            <a:r>
              <a:rPr lang="cs-CZ" dirty="0"/>
              <a:t>– tělo tvoří jen jedna buňka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mnohobuněční živočichové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tělo tvoří mnoho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buněk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Živočišná buňka">
            <a:hlinkClick r:id="rId2" tooltip="Živočišná buňka 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48880"/>
            <a:ext cx="475252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21725" y="2492896"/>
            <a:ext cx="40684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mitochondrie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ásobárna energie, buněčný dýchání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membrána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bal, polopropustná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jádro</a:t>
            </a:r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ídí děje v buňce</a:t>
            </a:r>
          </a:p>
        </p:txBody>
      </p:sp>
    </p:spTree>
    <p:extLst>
      <p:ext uri="{BB962C8B-B14F-4D97-AF65-F5344CB8AC3E}">
        <p14:creationId xmlns:p14="http://schemas.microsoft.com/office/powerpoint/2010/main" xmlns="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59422" y="116632"/>
            <a:ext cx="2880320" cy="1008112"/>
          </a:xfrm>
        </p:spPr>
        <p:txBody>
          <a:bodyPr>
            <a:normAutofit fontScale="90000"/>
          </a:bodyPr>
          <a:lstStyle/>
          <a:p>
            <a:r>
              <a:rPr lang="cs-CZ" sz="6700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tvořen povrch rostlinné buňky?</a:t>
            </a:r>
            <a:endParaRPr lang="cs-CZ" b="1" i="1" dirty="0"/>
          </a:p>
          <a:p>
            <a:pPr marL="0" indent="0">
              <a:buNone/>
            </a:pPr>
            <a:r>
              <a:rPr lang="cs-CZ" b="1" i="1" dirty="0" smtClean="0"/>
              <a:t>buněčná stěna</a:t>
            </a:r>
          </a:p>
          <a:p>
            <a:pPr marL="0" indent="0">
              <a:buNone/>
            </a:pPr>
            <a:r>
              <a:rPr lang="cs-CZ" dirty="0" smtClean="0"/>
              <a:t>2.   Co mají rostlinné a živočišné buňky společného?</a:t>
            </a:r>
          </a:p>
          <a:p>
            <a:pPr marL="0" indent="0">
              <a:buNone/>
            </a:pPr>
            <a:r>
              <a:rPr lang="cs-CZ" b="1" i="1" dirty="0" smtClean="0"/>
              <a:t>cytoplazma, jádro, mitochondrie</a:t>
            </a:r>
          </a:p>
          <a:p>
            <a:pPr marL="0" indent="0">
              <a:buNone/>
            </a:pPr>
            <a:r>
              <a:rPr lang="cs-CZ" dirty="0" smtClean="0"/>
              <a:t>3. Kdo objevil buňku?</a:t>
            </a:r>
          </a:p>
          <a:p>
            <a:pPr marL="0" indent="0">
              <a:buNone/>
            </a:pPr>
            <a:r>
              <a:rPr lang="cs-CZ" b="1" i="1" dirty="0"/>
              <a:t>Jan Evangelista Purkyně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24744"/>
            <a:ext cx="21034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065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vyuka.zsjarose.cz/data/swic/lessons/549.jpg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vyuka.zsjarose.cz/data/swic/lessons/550.jpg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196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BUŇKA</vt:lpstr>
      <vt:lpstr>Rostlinná buňka</vt:lpstr>
      <vt:lpstr>Živočišná buňka</vt:lpstr>
      <vt:lpstr>Test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37</cp:revision>
  <dcterms:created xsi:type="dcterms:W3CDTF">2012-09-06T12:02:09Z</dcterms:created>
  <dcterms:modified xsi:type="dcterms:W3CDTF">2012-11-28T06:39:35Z</dcterms:modified>
</cp:coreProperties>
</file>