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62" r:id="rId5"/>
    <p:sldId id="259" r:id="rId6"/>
    <p:sldId id="263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521" autoAdjust="0"/>
    <p:restoredTop sz="94660"/>
  </p:normalViewPr>
  <p:slideViewPr>
    <p:cSldViewPr>
      <p:cViewPr varScale="1">
        <p:scale>
          <a:sx n="74" d="100"/>
          <a:sy n="74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VY_32_INOVACE_01_Český jazyk pro 8. ročník_Mluvnické kategorie podstatných jmen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Mluvnické kategorie podstatných jmen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4D98225-6141-49B6-B4CB-30B839AB2E64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5071AAC9-4828-4836-804F-29C3E89BA734}" type="parTrans" cxnId="{D336375E-E9E3-4636-9DF9-DDD985B660B2}">
      <dgm:prSet/>
      <dgm:spPr/>
    </dgm:pt>
    <dgm:pt modelId="{CB680945-2894-436C-9B6E-16C2821C0D29}" type="sibTrans" cxnId="{D336375E-E9E3-4636-9DF9-DDD985B660B2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7D49B92-A5A6-4E02-9167-790EBEF14C23}" type="pres">
      <dgm:prSet presAssocID="{64D98225-6141-49B6-B4CB-30B839AB2E64}" presName="vertSpace6" presStyleLbl="node1" presStyleIdx="4" presStyleCnt="6"/>
      <dgm:spPr/>
    </dgm:pt>
    <dgm:pt modelId="{B400ACA2-F627-416C-95D8-2EF7A7D6969A}" type="pres">
      <dgm:prSet presAssocID="{64D98225-6141-49B6-B4CB-30B839AB2E64}" presName="circle6" presStyleLbl="node1" presStyleIdx="5" presStyleCnt="6"/>
      <dgm:spPr/>
    </dgm:pt>
    <dgm:pt modelId="{39250FBE-DD12-4019-A00D-2FA77615C668}" type="pres">
      <dgm:prSet presAssocID="{64D98225-6141-49B6-B4CB-30B839AB2E6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89835F-D83B-4441-92E5-5268A1976991}" type="pres">
      <dgm:prSet presAssocID="{64D98225-6141-49B6-B4CB-30B839AB2E6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0077151-2501-4C87-8097-94997ADB17E2}" type="presOf" srcId="{64D98225-6141-49B6-B4CB-30B839AB2E64}" destId="{B589835F-D83B-4441-92E5-5268A1976991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F49B461-5A19-4884-B5FB-2FF7673B5170}" type="presOf" srcId="{64D98225-6141-49B6-B4CB-30B839AB2E64}" destId="{39250FBE-DD12-4019-A00D-2FA77615C668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D336375E-E9E3-4636-9DF9-DDD985B660B2}" srcId="{757F3AB3-0718-4624-B441-E567A8F0AB56}" destId="{64D98225-6141-49B6-B4CB-30B839AB2E64}" srcOrd="5" destOrd="0" parTransId="{5071AAC9-4828-4836-804F-29C3E89BA734}" sibTransId="{CB680945-2894-436C-9B6E-16C2821C0D29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9F4097D-F9A6-446D-817C-9272E184956F}" type="presParOf" srcId="{333A1088-737F-45CB-B68E-254E46348037}" destId="{B7D49B92-A5A6-4E02-9167-790EBEF14C23}" srcOrd="15" destOrd="0" presId="urn:microsoft.com/office/officeart/2005/8/layout/target3"/>
    <dgm:cxn modelId="{85DE9816-15FC-4372-B20E-22F029DD5FAA}" type="presParOf" srcId="{333A1088-737F-45CB-B68E-254E46348037}" destId="{B400ACA2-F627-416C-95D8-2EF7A7D6969A}" srcOrd="16" destOrd="0" presId="urn:microsoft.com/office/officeart/2005/8/layout/target3"/>
    <dgm:cxn modelId="{B5A6293B-F14B-47A2-BCC8-F6B76D320897}" type="presParOf" srcId="{333A1088-737F-45CB-B68E-254E46348037}" destId="{39250FBE-DD12-4019-A00D-2FA77615C66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624564F1-443D-4075-A491-E35AB88DED0F}" type="presParOf" srcId="{333A1088-737F-45CB-B68E-254E46348037}" destId="{B589835F-D83B-4441-92E5-5268A197699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C65226-D32F-4C63-A62E-047956724D94}" type="doc">
      <dgm:prSet loTypeId="urn:microsoft.com/office/officeart/2005/8/layout/process4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1C19E03-51ED-4BD0-A3A8-C9B4EAD82449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ROD MUŽSKÝ</a:t>
          </a:r>
          <a:endParaRPr lang="cs-CZ" dirty="0">
            <a:solidFill>
              <a:schemeClr val="tx1"/>
            </a:solidFill>
          </a:endParaRPr>
        </a:p>
      </dgm:t>
    </dgm:pt>
    <dgm:pt modelId="{2E925738-EB34-4B1F-81FA-EE5833E4BC48}" type="parTrans" cxnId="{F0B70847-75AB-4E0C-BFB7-EC97B5EC4A17}">
      <dgm:prSet/>
      <dgm:spPr/>
      <dgm:t>
        <a:bodyPr/>
        <a:lstStyle/>
        <a:p>
          <a:endParaRPr lang="cs-CZ"/>
        </a:p>
      </dgm:t>
    </dgm:pt>
    <dgm:pt modelId="{0C679780-9FE9-4ADD-A5D7-DC79FAF9A25B}" type="sibTrans" cxnId="{F0B70847-75AB-4E0C-BFB7-EC97B5EC4A17}">
      <dgm:prSet/>
      <dgm:spPr/>
      <dgm:t>
        <a:bodyPr/>
        <a:lstStyle/>
        <a:p>
          <a:endParaRPr lang="cs-CZ"/>
        </a:p>
      </dgm:t>
    </dgm:pt>
    <dgm:pt modelId="{4E61B920-0873-443A-88A0-1B24A3FB8DA6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ROD ŽENSKÝ</a:t>
          </a:r>
          <a:endParaRPr lang="cs-CZ" dirty="0">
            <a:solidFill>
              <a:schemeClr val="tx1"/>
            </a:solidFill>
          </a:endParaRPr>
        </a:p>
      </dgm:t>
    </dgm:pt>
    <dgm:pt modelId="{FC018378-7B22-4D05-AB31-194953AC68C3}" type="parTrans" cxnId="{C3D7C74B-C81A-4004-B07E-7A425679E244}">
      <dgm:prSet/>
      <dgm:spPr/>
      <dgm:t>
        <a:bodyPr/>
        <a:lstStyle/>
        <a:p>
          <a:endParaRPr lang="cs-CZ"/>
        </a:p>
      </dgm:t>
    </dgm:pt>
    <dgm:pt modelId="{CEAEAA1F-98D0-44A7-90B8-95985B0A64A5}" type="sibTrans" cxnId="{C3D7C74B-C81A-4004-B07E-7A425679E244}">
      <dgm:prSet/>
      <dgm:spPr/>
      <dgm:t>
        <a:bodyPr/>
        <a:lstStyle/>
        <a:p>
          <a:endParaRPr lang="cs-CZ"/>
        </a:p>
      </dgm:t>
    </dgm:pt>
    <dgm:pt modelId="{1BBA8B1C-8334-4C38-B768-74BCF23E6039}">
      <dgm:prSet phldrT="[Text]"/>
      <dgm:spPr/>
      <dgm:t>
        <a:bodyPr/>
        <a:lstStyle/>
        <a:p>
          <a:r>
            <a:rPr lang="cs-CZ" dirty="0" smtClean="0"/>
            <a:t>žena, růže, píseň, kost;</a:t>
          </a:r>
          <a:endParaRPr lang="cs-CZ" dirty="0"/>
        </a:p>
      </dgm:t>
    </dgm:pt>
    <dgm:pt modelId="{2F880082-272B-4CA5-AB19-66AB0BD31432}" type="parTrans" cxnId="{E60D04E1-6791-4FE5-B3A2-188B187D996E}">
      <dgm:prSet/>
      <dgm:spPr/>
      <dgm:t>
        <a:bodyPr/>
        <a:lstStyle/>
        <a:p>
          <a:endParaRPr lang="cs-CZ"/>
        </a:p>
      </dgm:t>
    </dgm:pt>
    <dgm:pt modelId="{C05AA6E5-9787-45C0-A283-8BDA964BB0AB}" type="sibTrans" cxnId="{E60D04E1-6791-4FE5-B3A2-188B187D996E}">
      <dgm:prSet/>
      <dgm:spPr/>
      <dgm:t>
        <a:bodyPr/>
        <a:lstStyle/>
        <a:p>
          <a:endParaRPr lang="cs-CZ"/>
        </a:p>
      </dgm:t>
    </dgm:pt>
    <dgm:pt modelId="{6B5739D5-2C09-4153-A400-4276039243C7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ROD STŘEDNÍ</a:t>
          </a:r>
          <a:endParaRPr lang="cs-CZ" dirty="0">
            <a:solidFill>
              <a:schemeClr val="tx1"/>
            </a:solidFill>
          </a:endParaRPr>
        </a:p>
      </dgm:t>
    </dgm:pt>
    <dgm:pt modelId="{1124FDD9-F340-4194-B63A-3A8F10F3DC50}" type="parTrans" cxnId="{F953C8E4-61FF-4C53-9E03-7E3E73EAB913}">
      <dgm:prSet/>
      <dgm:spPr/>
      <dgm:t>
        <a:bodyPr/>
        <a:lstStyle/>
        <a:p>
          <a:endParaRPr lang="cs-CZ"/>
        </a:p>
      </dgm:t>
    </dgm:pt>
    <dgm:pt modelId="{C1E7C743-B207-43F1-A7E7-DDAC37B5AAD4}" type="sibTrans" cxnId="{F953C8E4-61FF-4C53-9E03-7E3E73EAB913}">
      <dgm:prSet/>
      <dgm:spPr/>
      <dgm:t>
        <a:bodyPr/>
        <a:lstStyle/>
        <a:p>
          <a:endParaRPr lang="cs-CZ"/>
        </a:p>
      </dgm:t>
    </dgm:pt>
    <dgm:pt modelId="{E13EC81C-8D56-432F-B0D5-16D9DEED9D4A}">
      <dgm:prSet phldrT="[Text]"/>
      <dgm:spPr/>
      <dgm:t>
        <a:bodyPr/>
        <a:lstStyle/>
        <a:p>
          <a:r>
            <a:rPr lang="cs-CZ" dirty="0" smtClean="0"/>
            <a:t>město, moře, kuře, stavení;</a:t>
          </a:r>
          <a:endParaRPr lang="cs-CZ" dirty="0"/>
        </a:p>
      </dgm:t>
    </dgm:pt>
    <dgm:pt modelId="{BE3C6129-0AF4-481C-A103-6E2C41925339}" type="parTrans" cxnId="{469F1831-F0A2-43CC-B073-F43CD60E9EB2}">
      <dgm:prSet/>
      <dgm:spPr/>
      <dgm:t>
        <a:bodyPr/>
        <a:lstStyle/>
        <a:p>
          <a:endParaRPr lang="cs-CZ"/>
        </a:p>
      </dgm:t>
    </dgm:pt>
    <dgm:pt modelId="{06CA19A0-CA7B-4819-AA50-B24C77E12DB2}" type="sibTrans" cxnId="{469F1831-F0A2-43CC-B073-F43CD60E9EB2}">
      <dgm:prSet/>
      <dgm:spPr/>
      <dgm:t>
        <a:bodyPr/>
        <a:lstStyle/>
        <a:p>
          <a:endParaRPr lang="cs-CZ"/>
        </a:p>
      </dgm:t>
    </dgm:pt>
    <dgm:pt modelId="{39DE678D-3998-4450-8B28-B28121BFD550}">
      <dgm:prSet phldrT="[Text]"/>
      <dgm:spPr/>
      <dgm:t>
        <a:bodyPr/>
        <a:lstStyle/>
        <a:p>
          <a:r>
            <a:rPr lang="cs-CZ" dirty="0" smtClean="0"/>
            <a:t>pán, hrad,muž, stroj,předseda,soudce;</a:t>
          </a:r>
          <a:endParaRPr lang="cs-CZ" dirty="0"/>
        </a:p>
      </dgm:t>
    </dgm:pt>
    <dgm:pt modelId="{401F8DFF-41EA-48FC-A57B-BB01AB0635B1}" type="sibTrans" cxnId="{C3DBB2BE-3219-4DCD-973D-155043E31FBD}">
      <dgm:prSet/>
      <dgm:spPr/>
      <dgm:t>
        <a:bodyPr/>
        <a:lstStyle/>
        <a:p>
          <a:endParaRPr lang="cs-CZ"/>
        </a:p>
      </dgm:t>
    </dgm:pt>
    <dgm:pt modelId="{F7E08633-34B9-4D47-B2AD-FFA3022C90A1}" type="parTrans" cxnId="{C3DBB2BE-3219-4DCD-973D-155043E31FBD}">
      <dgm:prSet/>
      <dgm:spPr/>
      <dgm:t>
        <a:bodyPr/>
        <a:lstStyle/>
        <a:p>
          <a:endParaRPr lang="cs-CZ"/>
        </a:p>
      </dgm:t>
    </dgm:pt>
    <dgm:pt modelId="{B0AC912F-B9DA-4EC4-A004-B19CC17A39B9}" type="pres">
      <dgm:prSet presAssocID="{70C65226-D32F-4C63-A62E-047956724D9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4A9F8E6-847E-48C7-B814-68FA368E3189}" type="pres">
      <dgm:prSet presAssocID="{6B5739D5-2C09-4153-A400-4276039243C7}" presName="boxAndChildren" presStyleCnt="0"/>
      <dgm:spPr/>
    </dgm:pt>
    <dgm:pt modelId="{32A1FF3C-92F1-4C16-A4BB-54CD14E12391}" type="pres">
      <dgm:prSet presAssocID="{6B5739D5-2C09-4153-A400-4276039243C7}" presName="parentTextBox" presStyleLbl="node1" presStyleIdx="0" presStyleCnt="3"/>
      <dgm:spPr/>
      <dgm:t>
        <a:bodyPr/>
        <a:lstStyle/>
        <a:p>
          <a:endParaRPr lang="cs-CZ"/>
        </a:p>
      </dgm:t>
    </dgm:pt>
    <dgm:pt modelId="{5C74A7DC-9C18-4ECD-AF80-9873B78ADEC6}" type="pres">
      <dgm:prSet presAssocID="{6B5739D5-2C09-4153-A400-4276039243C7}" presName="entireBox" presStyleLbl="node1" presStyleIdx="0" presStyleCnt="3"/>
      <dgm:spPr/>
      <dgm:t>
        <a:bodyPr/>
        <a:lstStyle/>
        <a:p>
          <a:endParaRPr lang="cs-CZ"/>
        </a:p>
      </dgm:t>
    </dgm:pt>
    <dgm:pt modelId="{1E952719-37B3-4BE4-BF56-091C07BB31E8}" type="pres">
      <dgm:prSet presAssocID="{6B5739D5-2C09-4153-A400-4276039243C7}" presName="descendantBox" presStyleCnt="0"/>
      <dgm:spPr/>
    </dgm:pt>
    <dgm:pt modelId="{30C2D598-F996-4178-9A10-656716F7E269}" type="pres">
      <dgm:prSet presAssocID="{E13EC81C-8D56-432F-B0D5-16D9DEED9D4A}" presName="childTextBox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1F7CA3-5FB3-4BD6-8DA9-F06799CB51DE}" type="pres">
      <dgm:prSet presAssocID="{CEAEAA1F-98D0-44A7-90B8-95985B0A64A5}" presName="sp" presStyleCnt="0"/>
      <dgm:spPr/>
    </dgm:pt>
    <dgm:pt modelId="{0B657474-F4ED-4596-A625-03CF414E511A}" type="pres">
      <dgm:prSet presAssocID="{4E61B920-0873-443A-88A0-1B24A3FB8DA6}" presName="arrowAndChildren" presStyleCnt="0"/>
      <dgm:spPr/>
    </dgm:pt>
    <dgm:pt modelId="{1182BB67-DB37-4FB1-83D7-4C641A82EFD1}" type="pres">
      <dgm:prSet presAssocID="{4E61B920-0873-443A-88A0-1B24A3FB8DA6}" presName="parentTextArrow" presStyleLbl="node1" presStyleIdx="0" presStyleCnt="3"/>
      <dgm:spPr/>
      <dgm:t>
        <a:bodyPr/>
        <a:lstStyle/>
        <a:p>
          <a:endParaRPr lang="cs-CZ"/>
        </a:p>
      </dgm:t>
    </dgm:pt>
    <dgm:pt modelId="{C148439C-DEBD-42C2-B7B3-CC78B9E5D89E}" type="pres">
      <dgm:prSet presAssocID="{4E61B920-0873-443A-88A0-1B24A3FB8DA6}" presName="arrow" presStyleLbl="node1" presStyleIdx="1" presStyleCnt="3"/>
      <dgm:spPr/>
      <dgm:t>
        <a:bodyPr/>
        <a:lstStyle/>
        <a:p>
          <a:endParaRPr lang="cs-CZ"/>
        </a:p>
      </dgm:t>
    </dgm:pt>
    <dgm:pt modelId="{7F3D322E-3DEE-487C-BE8E-2C8A3E090D32}" type="pres">
      <dgm:prSet presAssocID="{4E61B920-0873-443A-88A0-1B24A3FB8DA6}" presName="descendantArrow" presStyleCnt="0"/>
      <dgm:spPr/>
    </dgm:pt>
    <dgm:pt modelId="{235DFA6D-E083-49D7-8179-6D0A822D6F78}" type="pres">
      <dgm:prSet presAssocID="{1BBA8B1C-8334-4C38-B768-74BCF23E6039}" presName="childTextArrow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E7714C-D95C-4139-85FF-E80C5F9A6A48}" type="pres">
      <dgm:prSet presAssocID="{0C679780-9FE9-4ADD-A5D7-DC79FAF9A25B}" presName="sp" presStyleCnt="0"/>
      <dgm:spPr/>
    </dgm:pt>
    <dgm:pt modelId="{274239F8-94F9-4335-8B77-DFE8A0C0596A}" type="pres">
      <dgm:prSet presAssocID="{91C19E03-51ED-4BD0-A3A8-C9B4EAD82449}" presName="arrowAndChildren" presStyleCnt="0"/>
      <dgm:spPr/>
    </dgm:pt>
    <dgm:pt modelId="{B48D847E-158D-444E-95D9-7ABA7A326965}" type="pres">
      <dgm:prSet presAssocID="{91C19E03-51ED-4BD0-A3A8-C9B4EAD82449}" presName="parentTextArrow" presStyleLbl="node1" presStyleIdx="1" presStyleCnt="3"/>
      <dgm:spPr/>
      <dgm:t>
        <a:bodyPr/>
        <a:lstStyle/>
        <a:p>
          <a:endParaRPr lang="cs-CZ"/>
        </a:p>
      </dgm:t>
    </dgm:pt>
    <dgm:pt modelId="{0C646FE4-1D37-464F-B0A5-7C06A1EBAF20}" type="pres">
      <dgm:prSet presAssocID="{91C19E03-51ED-4BD0-A3A8-C9B4EAD82449}" presName="arrow" presStyleLbl="node1" presStyleIdx="2" presStyleCnt="3" custLinFactNeighborX="-383" custLinFactNeighborY="2267"/>
      <dgm:spPr/>
      <dgm:t>
        <a:bodyPr/>
        <a:lstStyle/>
        <a:p>
          <a:endParaRPr lang="cs-CZ"/>
        </a:p>
      </dgm:t>
    </dgm:pt>
    <dgm:pt modelId="{C993DE31-2A8C-4CD6-B6D8-97783B81C571}" type="pres">
      <dgm:prSet presAssocID="{91C19E03-51ED-4BD0-A3A8-C9B4EAD82449}" presName="descendantArrow" presStyleCnt="0"/>
      <dgm:spPr/>
    </dgm:pt>
    <dgm:pt modelId="{551ACC9F-9745-40A8-806D-A69BFD7F9832}" type="pres">
      <dgm:prSet presAssocID="{39DE678D-3998-4450-8B28-B28121BFD550}" presName="childTextArrow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6BF755-AFDB-41C5-A6C7-2A93A938EF28}" type="presOf" srcId="{70C65226-D32F-4C63-A62E-047956724D94}" destId="{B0AC912F-B9DA-4EC4-A004-B19CC17A39B9}" srcOrd="0" destOrd="0" presId="urn:microsoft.com/office/officeart/2005/8/layout/process4"/>
    <dgm:cxn modelId="{7CDBF619-BF8D-48CD-A4F5-521923E49770}" type="presOf" srcId="{1BBA8B1C-8334-4C38-B768-74BCF23E6039}" destId="{235DFA6D-E083-49D7-8179-6D0A822D6F78}" srcOrd="0" destOrd="0" presId="urn:microsoft.com/office/officeart/2005/8/layout/process4"/>
    <dgm:cxn modelId="{469F1831-F0A2-43CC-B073-F43CD60E9EB2}" srcId="{6B5739D5-2C09-4153-A400-4276039243C7}" destId="{E13EC81C-8D56-432F-B0D5-16D9DEED9D4A}" srcOrd="0" destOrd="0" parTransId="{BE3C6129-0AF4-481C-A103-6E2C41925339}" sibTransId="{06CA19A0-CA7B-4819-AA50-B24C77E12DB2}"/>
    <dgm:cxn modelId="{C3DBB2BE-3219-4DCD-973D-155043E31FBD}" srcId="{91C19E03-51ED-4BD0-A3A8-C9B4EAD82449}" destId="{39DE678D-3998-4450-8B28-B28121BFD550}" srcOrd="0" destOrd="0" parTransId="{F7E08633-34B9-4D47-B2AD-FFA3022C90A1}" sibTransId="{401F8DFF-41EA-48FC-A57B-BB01AB0635B1}"/>
    <dgm:cxn modelId="{591BF580-E87F-47A4-8041-CE9C4642609D}" type="presOf" srcId="{4E61B920-0873-443A-88A0-1B24A3FB8DA6}" destId="{C148439C-DEBD-42C2-B7B3-CC78B9E5D89E}" srcOrd="1" destOrd="0" presId="urn:microsoft.com/office/officeart/2005/8/layout/process4"/>
    <dgm:cxn modelId="{4E9C2A36-BCD8-4512-8B0C-51C43689557D}" type="presOf" srcId="{4E61B920-0873-443A-88A0-1B24A3FB8DA6}" destId="{1182BB67-DB37-4FB1-83D7-4C641A82EFD1}" srcOrd="0" destOrd="0" presId="urn:microsoft.com/office/officeart/2005/8/layout/process4"/>
    <dgm:cxn modelId="{22B70E66-329E-40E5-A81F-5DC2DD41BA10}" type="presOf" srcId="{39DE678D-3998-4450-8B28-B28121BFD550}" destId="{551ACC9F-9745-40A8-806D-A69BFD7F9832}" srcOrd="0" destOrd="0" presId="urn:microsoft.com/office/officeart/2005/8/layout/process4"/>
    <dgm:cxn modelId="{27D0ADF0-2075-4024-94DE-EADBB2AC32DA}" type="presOf" srcId="{91C19E03-51ED-4BD0-A3A8-C9B4EAD82449}" destId="{0C646FE4-1D37-464F-B0A5-7C06A1EBAF20}" srcOrd="1" destOrd="0" presId="urn:microsoft.com/office/officeart/2005/8/layout/process4"/>
    <dgm:cxn modelId="{C058427B-5136-49D2-802C-D3C9AFC1CC09}" type="presOf" srcId="{6B5739D5-2C09-4153-A400-4276039243C7}" destId="{32A1FF3C-92F1-4C16-A4BB-54CD14E12391}" srcOrd="0" destOrd="0" presId="urn:microsoft.com/office/officeart/2005/8/layout/process4"/>
    <dgm:cxn modelId="{F0B70847-75AB-4E0C-BFB7-EC97B5EC4A17}" srcId="{70C65226-D32F-4C63-A62E-047956724D94}" destId="{91C19E03-51ED-4BD0-A3A8-C9B4EAD82449}" srcOrd="0" destOrd="0" parTransId="{2E925738-EB34-4B1F-81FA-EE5833E4BC48}" sibTransId="{0C679780-9FE9-4ADD-A5D7-DC79FAF9A25B}"/>
    <dgm:cxn modelId="{1831925D-7650-4BE9-A330-E69AA7479CFE}" type="presOf" srcId="{6B5739D5-2C09-4153-A400-4276039243C7}" destId="{5C74A7DC-9C18-4ECD-AF80-9873B78ADEC6}" srcOrd="1" destOrd="0" presId="urn:microsoft.com/office/officeart/2005/8/layout/process4"/>
    <dgm:cxn modelId="{DBA1BD41-CBD9-4AC6-968A-2CF2185ACC5C}" type="presOf" srcId="{91C19E03-51ED-4BD0-A3A8-C9B4EAD82449}" destId="{B48D847E-158D-444E-95D9-7ABA7A326965}" srcOrd="0" destOrd="0" presId="urn:microsoft.com/office/officeart/2005/8/layout/process4"/>
    <dgm:cxn modelId="{C3D7C74B-C81A-4004-B07E-7A425679E244}" srcId="{70C65226-D32F-4C63-A62E-047956724D94}" destId="{4E61B920-0873-443A-88A0-1B24A3FB8DA6}" srcOrd="1" destOrd="0" parTransId="{FC018378-7B22-4D05-AB31-194953AC68C3}" sibTransId="{CEAEAA1F-98D0-44A7-90B8-95985B0A64A5}"/>
    <dgm:cxn modelId="{E60D04E1-6791-4FE5-B3A2-188B187D996E}" srcId="{4E61B920-0873-443A-88A0-1B24A3FB8DA6}" destId="{1BBA8B1C-8334-4C38-B768-74BCF23E6039}" srcOrd="0" destOrd="0" parTransId="{2F880082-272B-4CA5-AB19-66AB0BD31432}" sibTransId="{C05AA6E5-9787-45C0-A283-8BDA964BB0AB}"/>
    <dgm:cxn modelId="{F953C8E4-61FF-4C53-9E03-7E3E73EAB913}" srcId="{70C65226-D32F-4C63-A62E-047956724D94}" destId="{6B5739D5-2C09-4153-A400-4276039243C7}" srcOrd="2" destOrd="0" parTransId="{1124FDD9-F340-4194-B63A-3A8F10F3DC50}" sibTransId="{C1E7C743-B207-43F1-A7E7-DDAC37B5AAD4}"/>
    <dgm:cxn modelId="{7605F432-16A7-448F-87A7-3FC7C3DA58C3}" type="presOf" srcId="{E13EC81C-8D56-432F-B0D5-16D9DEED9D4A}" destId="{30C2D598-F996-4178-9A10-656716F7E269}" srcOrd="0" destOrd="0" presId="urn:microsoft.com/office/officeart/2005/8/layout/process4"/>
    <dgm:cxn modelId="{03B52B16-E7CD-4D85-8C95-5650CA67A4D7}" type="presParOf" srcId="{B0AC912F-B9DA-4EC4-A004-B19CC17A39B9}" destId="{F4A9F8E6-847E-48C7-B814-68FA368E3189}" srcOrd="0" destOrd="0" presId="urn:microsoft.com/office/officeart/2005/8/layout/process4"/>
    <dgm:cxn modelId="{5F56F6C6-990E-4CBC-9011-E2CE0E61030B}" type="presParOf" srcId="{F4A9F8E6-847E-48C7-B814-68FA368E3189}" destId="{32A1FF3C-92F1-4C16-A4BB-54CD14E12391}" srcOrd="0" destOrd="0" presId="urn:microsoft.com/office/officeart/2005/8/layout/process4"/>
    <dgm:cxn modelId="{E1E2F0B7-3F31-41EA-B3C7-B28C598263F9}" type="presParOf" srcId="{F4A9F8E6-847E-48C7-B814-68FA368E3189}" destId="{5C74A7DC-9C18-4ECD-AF80-9873B78ADEC6}" srcOrd="1" destOrd="0" presId="urn:microsoft.com/office/officeart/2005/8/layout/process4"/>
    <dgm:cxn modelId="{C4E65177-658E-4B46-81DF-55CC29C66A62}" type="presParOf" srcId="{F4A9F8E6-847E-48C7-B814-68FA368E3189}" destId="{1E952719-37B3-4BE4-BF56-091C07BB31E8}" srcOrd="2" destOrd="0" presId="urn:microsoft.com/office/officeart/2005/8/layout/process4"/>
    <dgm:cxn modelId="{AA0F6433-CAD3-4C75-9EE3-68F27E685040}" type="presParOf" srcId="{1E952719-37B3-4BE4-BF56-091C07BB31E8}" destId="{30C2D598-F996-4178-9A10-656716F7E269}" srcOrd="0" destOrd="0" presId="urn:microsoft.com/office/officeart/2005/8/layout/process4"/>
    <dgm:cxn modelId="{41C1E184-0D5C-4D7F-8273-C4B6AE8D9EBB}" type="presParOf" srcId="{B0AC912F-B9DA-4EC4-A004-B19CC17A39B9}" destId="{DC1F7CA3-5FB3-4BD6-8DA9-F06799CB51DE}" srcOrd="1" destOrd="0" presId="urn:microsoft.com/office/officeart/2005/8/layout/process4"/>
    <dgm:cxn modelId="{A99ECA2F-B5D6-4EAE-B6AB-F8B9039F6C44}" type="presParOf" srcId="{B0AC912F-B9DA-4EC4-A004-B19CC17A39B9}" destId="{0B657474-F4ED-4596-A625-03CF414E511A}" srcOrd="2" destOrd="0" presId="urn:microsoft.com/office/officeart/2005/8/layout/process4"/>
    <dgm:cxn modelId="{43218D8E-766D-4370-B7E5-DE1ECE272932}" type="presParOf" srcId="{0B657474-F4ED-4596-A625-03CF414E511A}" destId="{1182BB67-DB37-4FB1-83D7-4C641A82EFD1}" srcOrd="0" destOrd="0" presId="urn:microsoft.com/office/officeart/2005/8/layout/process4"/>
    <dgm:cxn modelId="{F977C084-D157-4905-B0A9-489B29C2F958}" type="presParOf" srcId="{0B657474-F4ED-4596-A625-03CF414E511A}" destId="{C148439C-DEBD-42C2-B7B3-CC78B9E5D89E}" srcOrd="1" destOrd="0" presId="urn:microsoft.com/office/officeart/2005/8/layout/process4"/>
    <dgm:cxn modelId="{2C4A26B0-6439-4CDB-B235-BF7DAF32162D}" type="presParOf" srcId="{0B657474-F4ED-4596-A625-03CF414E511A}" destId="{7F3D322E-3DEE-487C-BE8E-2C8A3E090D32}" srcOrd="2" destOrd="0" presId="urn:microsoft.com/office/officeart/2005/8/layout/process4"/>
    <dgm:cxn modelId="{8AE85B40-4EC3-4DF4-8DD9-1DC3B84622EC}" type="presParOf" srcId="{7F3D322E-3DEE-487C-BE8E-2C8A3E090D32}" destId="{235DFA6D-E083-49D7-8179-6D0A822D6F78}" srcOrd="0" destOrd="0" presId="urn:microsoft.com/office/officeart/2005/8/layout/process4"/>
    <dgm:cxn modelId="{BE56F30D-EF83-4AEB-8D3D-5A7B9A91673A}" type="presParOf" srcId="{B0AC912F-B9DA-4EC4-A004-B19CC17A39B9}" destId="{A2E7714C-D95C-4139-85FF-E80C5F9A6A48}" srcOrd="3" destOrd="0" presId="urn:microsoft.com/office/officeart/2005/8/layout/process4"/>
    <dgm:cxn modelId="{52197317-6054-4AF1-93D2-37280110CB56}" type="presParOf" srcId="{B0AC912F-B9DA-4EC4-A004-B19CC17A39B9}" destId="{274239F8-94F9-4335-8B77-DFE8A0C0596A}" srcOrd="4" destOrd="0" presId="urn:microsoft.com/office/officeart/2005/8/layout/process4"/>
    <dgm:cxn modelId="{CA888D67-BBDB-4985-9C64-C01FABAA1C00}" type="presParOf" srcId="{274239F8-94F9-4335-8B77-DFE8A0C0596A}" destId="{B48D847E-158D-444E-95D9-7ABA7A326965}" srcOrd="0" destOrd="0" presId="urn:microsoft.com/office/officeart/2005/8/layout/process4"/>
    <dgm:cxn modelId="{6375474C-DC2F-40BB-8697-03A3998490E7}" type="presParOf" srcId="{274239F8-94F9-4335-8B77-DFE8A0C0596A}" destId="{0C646FE4-1D37-464F-B0A5-7C06A1EBAF20}" srcOrd="1" destOrd="0" presId="urn:microsoft.com/office/officeart/2005/8/layout/process4"/>
    <dgm:cxn modelId="{35F93C05-1BC1-4BA2-B59F-3CCEA654FC70}" type="presParOf" srcId="{274239F8-94F9-4335-8B77-DFE8A0C0596A}" destId="{C993DE31-2A8C-4CD6-B6D8-97783B81C571}" srcOrd="2" destOrd="0" presId="urn:microsoft.com/office/officeart/2005/8/layout/process4"/>
    <dgm:cxn modelId="{851EBB5D-7B99-4BFD-9EB0-20BA34643867}" type="presParOf" srcId="{C993DE31-2A8C-4CD6-B6D8-97783B81C571}" destId="{551ACC9F-9745-40A8-806D-A69BFD7F9832}" srcOrd="0" destOrd="0" presId="urn:microsoft.com/office/officeart/2005/8/layout/process4"/>
  </dgm:cxnLst>
  <dgm:bg/>
  <dgm:whole/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VY_32_INOVACE_01_Český jazyk pro 7. ročník_Mluvnické kategorie podstatných jmen 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Mluvnické kategorie podstatných jmen 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B400ACA2-F627-416C-95D8-2EF7A7D6969A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9250FBE-DD12-4019-A00D-2FA77615C668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Vytvořeno: srpen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>
    <p:cover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15210509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indent="0">
              <a:spcBef>
                <a:spcPts val="0"/>
              </a:spcBef>
              <a:buNone/>
            </a:pPr>
            <a:r>
              <a:rPr lang="cs-CZ" dirty="0" smtClean="0"/>
              <a:t>Prezentace je určena pro žáky 8. tříd. </a:t>
            </a:r>
            <a:r>
              <a:rPr lang="cs-CZ" dirty="0" smtClean="0"/>
              <a:t>Slouží</a:t>
            </a:r>
            <a:r>
              <a:rPr lang="cs-CZ" dirty="0" smtClean="0"/>
              <a:t>  </a:t>
            </a:r>
          </a:p>
          <a:p>
            <a:pPr indent="0">
              <a:spcBef>
                <a:spcPts val="0"/>
              </a:spcBef>
              <a:buNone/>
            </a:pPr>
            <a:r>
              <a:rPr lang="cs-CZ" dirty="0" smtClean="0"/>
              <a:t>ke </a:t>
            </a:r>
            <a:r>
              <a:rPr lang="cs-CZ" dirty="0" smtClean="0"/>
              <a:t>shrnutí a opakování látky o podstatných jménech. Prezentace je určena pro interaktivní tabuli.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Podstatná jména- </a:t>
            </a:r>
            <a:r>
              <a:rPr lang="cs-CZ" dirty="0" smtClean="0"/>
              <a:t>názvy osob, zvířat, věcí, vlastností a dějů.</a:t>
            </a:r>
            <a:endParaRPr lang="cs-CZ" dirty="0"/>
          </a:p>
        </p:txBody>
      </p:sp>
      <p:pic>
        <p:nvPicPr>
          <p:cNvPr id="1026" name="Picture 2" descr="C:\Documents and Settings\PC\Local Settings\Temporary Internet Files\Content.IE5\VSQN5KB6\MC9001113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50" y="2071678"/>
            <a:ext cx="5729923" cy="4214818"/>
          </a:xfrm>
          <a:prstGeom prst="rect">
            <a:avLst/>
          </a:prstGeom>
          <a:noFill/>
        </p:spPr>
      </p:pic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Určujeme rod, číslo, pád a vzor:</a:t>
            </a:r>
          </a:p>
          <a:p>
            <a:endParaRPr lang="cs-CZ" dirty="0" smtClean="0"/>
          </a:p>
          <a:p>
            <a:r>
              <a:rPr lang="cs-CZ" dirty="0" smtClean="0"/>
              <a:t>1.ROD:                                       2.ČÍSLO: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00034" y="3143248"/>
            <a:ext cx="200026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MUŽSKÝ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0034" y="3929066"/>
            <a:ext cx="200026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ŽENSKÝ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034" y="4786322"/>
            <a:ext cx="200026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STŘEDNÍ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15074" y="4071942"/>
            <a:ext cx="200026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MNOŽNÉ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15074" y="3214686"/>
            <a:ext cx="2000264" cy="5715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JEDNOTNÉ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 PÁDOVÉ OTÁZKY: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1.pád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2.pád</a:t>
            </a:r>
          </a:p>
          <a:p>
            <a:endParaRPr lang="cs-CZ" dirty="0" smtClean="0"/>
          </a:p>
          <a:p>
            <a:r>
              <a:rPr lang="cs-CZ" dirty="0" smtClean="0"/>
              <a:t>3.pád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4.pád </a:t>
            </a:r>
          </a:p>
          <a:p>
            <a:endParaRPr lang="cs-CZ" dirty="0" smtClean="0"/>
          </a:p>
          <a:p>
            <a:r>
              <a:rPr lang="cs-CZ" dirty="0" smtClean="0"/>
              <a:t>5.pád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6.pád</a:t>
            </a:r>
          </a:p>
          <a:p>
            <a:endParaRPr lang="cs-CZ" dirty="0" smtClean="0"/>
          </a:p>
          <a:p>
            <a:r>
              <a:rPr lang="cs-CZ" dirty="0" smtClean="0"/>
              <a:t>7.pád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43042" y="1500174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Kdo? Co?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14942" y="2071678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Koho? Čeho?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14480" y="2786058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Komu? Čemu?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43504" y="3500438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Koho? Co?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14480" y="4214818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Oslovujeme! Voláme!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72066" y="4857760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Kom? Čem?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643042" y="5572140"/>
            <a:ext cx="2000264" cy="64294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Kým? Čím?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ZOPAKUJTE SI VZORY: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PŘIPOMEŇTE SI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Vzory rodu mužského dále dělíme na:</a:t>
            </a:r>
          </a:p>
          <a:p>
            <a:r>
              <a:rPr lang="cs-CZ" dirty="0" smtClean="0"/>
              <a:t>1. a) životné:</a:t>
            </a:r>
          </a:p>
          <a:p>
            <a:endParaRPr lang="cs-CZ" dirty="0" smtClean="0"/>
          </a:p>
          <a:p>
            <a:r>
              <a:rPr lang="cs-CZ" dirty="0" smtClean="0"/>
              <a:t>    b) neživotné:</a:t>
            </a:r>
          </a:p>
          <a:p>
            <a:endParaRPr lang="cs-CZ" dirty="0" smtClean="0"/>
          </a:p>
          <a:p>
            <a:r>
              <a:rPr lang="cs-CZ" dirty="0" smtClean="0"/>
              <a:t>2. a) tvrdé:</a:t>
            </a:r>
          </a:p>
          <a:p>
            <a:endParaRPr lang="cs-CZ" dirty="0" smtClean="0"/>
          </a:p>
          <a:p>
            <a:r>
              <a:rPr lang="cs-CZ" dirty="0" smtClean="0"/>
              <a:t>    b) měkké: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71802" y="3000372"/>
            <a:ext cx="1428760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HRAD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43174" y="2214554"/>
            <a:ext cx="1143008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PÁN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86314" y="3000372"/>
            <a:ext cx="1428760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STROJ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29058" y="2214554"/>
            <a:ext cx="1000132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MUŽ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143768" y="2214554"/>
            <a:ext cx="1643074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SOUDCE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72066" y="2214554"/>
            <a:ext cx="1928826" cy="50006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PŘEDSEDA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28860" y="3857628"/>
            <a:ext cx="1143008" cy="5000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PÁN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14612" y="4786322"/>
            <a:ext cx="1000132" cy="5000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MUŽ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786182" y="3857628"/>
            <a:ext cx="1928826" cy="5000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PŘEDSEDA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929058" y="4786322"/>
            <a:ext cx="1643074" cy="5000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SOUDCE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9322" y="3857628"/>
            <a:ext cx="1428760" cy="5000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HRAD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86446" y="4786322"/>
            <a:ext cx="1428760" cy="5000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STROJ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8" name="Obrázek 17" descr="MR90043485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5572140"/>
            <a:ext cx="914400" cy="914400"/>
          </a:xfrm>
          <a:prstGeom prst="rect">
            <a:avLst/>
          </a:prstGeom>
        </p:spPr>
      </p:pic>
      <p:pic>
        <p:nvPicPr>
          <p:cNvPr id="19" name="Obrázek 18" descr="MR90043485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678" y="5643578"/>
            <a:ext cx="914400" cy="914400"/>
          </a:xfrm>
          <a:prstGeom prst="rect">
            <a:avLst/>
          </a:prstGeom>
        </p:spPr>
      </p:pic>
      <p:pic>
        <p:nvPicPr>
          <p:cNvPr id="20" name="Obrázek 19" descr="MR90043485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7752" y="5643578"/>
            <a:ext cx="914400" cy="914400"/>
          </a:xfrm>
          <a:prstGeom prst="rect">
            <a:avLst/>
          </a:prstGeom>
        </p:spPr>
      </p:pic>
      <p:pic>
        <p:nvPicPr>
          <p:cNvPr id="21" name="Obrázek 20" descr="MR90043485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7950" y="5572140"/>
            <a:ext cx="914400" cy="914400"/>
          </a:xfrm>
          <a:prstGeom prst="rect">
            <a:avLst/>
          </a:prstGeom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6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PŘIPOMEŇTE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Vzory rodu ženského:</a:t>
            </a:r>
          </a:p>
          <a:p>
            <a:r>
              <a:rPr lang="cs-CZ" dirty="0" smtClean="0"/>
              <a:t>1. tvrdé:</a:t>
            </a:r>
          </a:p>
          <a:p>
            <a:endParaRPr lang="cs-CZ" dirty="0" smtClean="0"/>
          </a:p>
          <a:p>
            <a:r>
              <a:rPr lang="cs-CZ" dirty="0" smtClean="0"/>
              <a:t>2.měkké:</a:t>
            </a:r>
          </a:p>
          <a:p>
            <a:endParaRPr lang="cs-CZ" dirty="0" smtClean="0"/>
          </a:p>
          <a:p>
            <a:r>
              <a:rPr lang="cs-CZ" dirty="0" smtClean="0"/>
              <a:t>Vzory rodu středního:</a:t>
            </a:r>
          </a:p>
          <a:p>
            <a:r>
              <a:rPr lang="cs-CZ" dirty="0" smtClean="0"/>
              <a:t>1. tvrdý:</a:t>
            </a:r>
          </a:p>
          <a:p>
            <a:pPr>
              <a:buNone/>
            </a:pPr>
            <a:r>
              <a:rPr lang="cs-CZ" dirty="0" smtClean="0"/>
              <a:t>                                               2. měkký:</a:t>
            </a:r>
          </a:p>
          <a:p>
            <a:r>
              <a:rPr lang="cs-CZ" dirty="0" smtClean="0"/>
              <a:t>3. smíšený:</a:t>
            </a:r>
          </a:p>
          <a:p>
            <a:r>
              <a:rPr lang="cs-CZ" dirty="0" smtClean="0"/>
              <a:t>                                     4. dlouhý: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14546" y="2071678"/>
            <a:ext cx="1714512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ŽENA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15074" y="3000372"/>
            <a:ext cx="1785950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KOST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6248" y="3000372"/>
            <a:ext cx="1714512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PÍSEŇ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85984" y="3000372"/>
            <a:ext cx="1714512" cy="64294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RŮŽE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28728" y="5643578"/>
            <a:ext cx="1714512" cy="64294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KUŘE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43108" y="4357694"/>
            <a:ext cx="1643074" cy="64294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MĚSTO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00760" y="4572008"/>
            <a:ext cx="1643074" cy="64294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MOŘE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72132" y="5643578"/>
            <a:ext cx="1928826" cy="64294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STAVENÍ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2" name="Obrázek 11" descr="MB90044042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074" y="428604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571612"/>
            <a:ext cx="7467600" cy="4873752"/>
          </a:xfrm>
        </p:spPr>
        <p:txBody>
          <a:bodyPr anchor="t"/>
          <a:lstStyle/>
          <a:p>
            <a:r>
              <a:rPr lang="cs-CZ" dirty="0" smtClean="0"/>
              <a:t>Ve výukovém materiálu byly použity  kliparty </a:t>
            </a:r>
            <a:r>
              <a:rPr lang="cs-CZ" dirty="0" smtClean="0"/>
              <a:t>    z </a:t>
            </a:r>
            <a:r>
              <a:rPr lang="cs-CZ" dirty="0" smtClean="0"/>
              <a:t>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232</TotalTime>
  <Words>260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Podstatná jména- názvy osob, zvířat, věcí, vlastností a dějů.</vt:lpstr>
      <vt:lpstr>ZOPAKUJTE SI PÁDOVÉ OTÁZKY:</vt:lpstr>
      <vt:lpstr>ZOPAKUJTE SI VZORY:</vt:lpstr>
      <vt:lpstr>PŘIPOMEŇTE SI :</vt:lpstr>
      <vt:lpstr>PŘIPOMEŇTE SI: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42</cp:revision>
  <dcterms:created xsi:type="dcterms:W3CDTF">2011-06-20T10:40:08Z</dcterms:created>
  <dcterms:modified xsi:type="dcterms:W3CDTF">2012-11-24T16:12:06Z</dcterms:modified>
</cp:coreProperties>
</file>