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2" r:id="rId4"/>
    <p:sldId id="261" r:id="rId5"/>
    <p:sldId id="263" r:id="rId6"/>
    <p:sldId id="264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VY_32_INOVACE_08_Český jazyk pro 8. ročník_Slovesa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Slovesa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D842112-95D1-4C22-8DFE-E8F8A9DE0C7F}">
      <dgm:prSet/>
      <dgm:spPr/>
      <dgm:t>
        <a:bodyPr/>
        <a:lstStyle/>
        <a:p>
          <a:r>
            <a:rPr lang="cs-CZ" dirty="0" smtClean="0"/>
            <a:t>Vytvořeno: srpen 2012</a:t>
          </a:r>
          <a:endParaRPr lang="cs-CZ" dirty="0"/>
        </a:p>
      </dgm:t>
    </dgm:pt>
    <dgm:pt modelId="{1E95929F-A3FB-4C05-B78F-68086C897F9A}" type="parTrans" cxnId="{44EBC24E-1922-44E6-8BAD-22F31C4482DA}">
      <dgm:prSet/>
      <dgm:spPr/>
      <dgm:t>
        <a:bodyPr/>
        <a:lstStyle/>
        <a:p>
          <a:endParaRPr lang="cs-CZ"/>
        </a:p>
      </dgm:t>
    </dgm:pt>
    <dgm:pt modelId="{D6B22928-8088-4D8C-8020-DAA332BB4D58}" type="sibTrans" cxnId="{44EBC24E-1922-44E6-8BAD-22F31C4482DA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63CCC986-1A6D-468B-92FA-4A004BD963B4}" type="pres">
      <dgm:prSet presAssocID="{0D842112-95D1-4C22-8DFE-E8F8A9DE0C7F}" presName="vertSpace6" presStyleLbl="node1" presStyleIdx="4" presStyleCnt="6"/>
      <dgm:spPr/>
    </dgm:pt>
    <dgm:pt modelId="{249E9EDB-B227-477A-8722-A8D237BFF226}" type="pres">
      <dgm:prSet presAssocID="{0D842112-95D1-4C22-8DFE-E8F8A9DE0C7F}" presName="circle6" presStyleLbl="node1" presStyleIdx="5" presStyleCnt="6"/>
      <dgm:spPr/>
    </dgm:pt>
    <dgm:pt modelId="{50CC1A1D-A8D6-40DF-A1BF-0FB82EB0C2DB}" type="pres">
      <dgm:prSet presAssocID="{0D842112-95D1-4C22-8DFE-E8F8A9DE0C7F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D76C8B-2FE0-4F1A-9237-38968F256FAB}" type="pres">
      <dgm:prSet presAssocID="{0D842112-95D1-4C22-8DFE-E8F8A9DE0C7F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3EB9A616-DC33-4B35-A69F-E4F87921352E}" type="presOf" srcId="{0D842112-95D1-4C22-8DFE-E8F8A9DE0C7F}" destId="{50CC1A1D-A8D6-40DF-A1BF-0FB82EB0C2DB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F81A9A2A-3B0D-4612-BB1B-867915C72DD9}" type="presOf" srcId="{0D842112-95D1-4C22-8DFE-E8F8A9DE0C7F}" destId="{A9D76C8B-2FE0-4F1A-9237-38968F256FAB}" srcOrd="1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44EBC24E-1922-44E6-8BAD-22F31C4482DA}" srcId="{757F3AB3-0718-4624-B441-E567A8F0AB56}" destId="{0D842112-95D1-4C22-8DFE-E8F8A9DE0C7F}" srcOrd="5" destOrd="0" parTransId="{1E95929F-A3FB-4C05-B78F-68086C897F9A}" sibTransId="{D6B22928-8088-4D8C-8020-DAA332BB4D58}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D70F39B9-E551-4CBF-A931-A3CC2432C582}" type="presParOf" srcId="{333A1088-737F-45CB-B68E-254E46348037}" destId="{63CCC986-1A6D-468B-92FA-4A004BD963B4}" srcOrd="15" destOrd="0" presId="urn:microsoft.com/office/officeart/2005/8/layout/target3"/>
    <dgm:cxn modelId="{FA6C8F15-E755-4E3C-B216-69AAAC81DC07}" type="presParOf" srcId="{333A1088-737F-45CB-B68E-254E46348037}" destId="{249E9EDB-B227-477A-8722-A8D237BFF226}" srcOrd="16" destOrd="0" presId="urn:microsoft.com/office/officeart/2005/8/layout/target3"/>
    <dgm:cxn modelId="{76C5061E-E27C-4F46-B53A-EF285855C74C}" type="presParOf" srcId="{333A1088-737F-45CB-B68E-254E46348037}" destId="{50CC1A1D-A8D6-40DF-A1BF-0FB82EB0C2DB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D986B2CF-AA0C-46D4-AE35-55A5DAD2E3F6}" type="presParOf" srcId="{333A1088-737F-45CB-B68E-254E46348037}" destId="{A9D76C8B-2FE0-4F1A-9237-38968F256FAB}" srcOrd="23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ZŠ Týnec nad Labem</a:t>
          </a:r>
          <a:endParaRPr lang="cs-CZ" sz="15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AUTOR: Mgr. Eva Sixtová</a:t>
          </a:r>
          <a:endParaRPr lang="cs-CZ" sz="15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VY_32_INOVACE_08_Český jazyk pro 7. ročník_Slovesa</a:t>
          </a:r>
          <a:endParaRPr lang="cs-CZ" sz="15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Téma: Slovesa</a:t>
          </a:r>
          <a:endParaRPr lang="cs-CZ" sz="15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CZ.1.07/1.4.00/21.1921</a:t>
          </a:r>
          <a:endParaRPr lang="cs-CZ" sz="1500" kern="1200" dirty="0"/>
        </a:p>
      </dsp:txBody>
      <dsp:txXfrm>
        <a:off x="1371039" y="1371039"/>
        <a:ext cx="5253696" cy="342760"/>
      </dsp:txXfrm>
    </dsp:sp>
    <dsp:sp modelId="{249E9EDB-B227-477A-8722-A8D237BFF226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0CC1A1D-A8D6-40DF-A1BF-0FB82EB0C2DB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smtClean="0"/>
            <a:t>Vytvořeno: srpen 2011</a:t>
          </a:r>
          <a:endParaRPr lang="cs-CZ" sz="15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426603574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mtClean="0"/>
              <a:t>   </a:t>
            </a:r>
            <a:r>
              <a:rPr lang="cs-CZ" smtClean="0"/>
              <a:t>Učební </a:t>
            </a:r>
            <a:r>
              <a:rPr lang="cs-CZ" dirty="0" smtClean="0"/>
              <a:t>materiál je určen pro žáky 8. ročníku. Prezentace je určena k utřídění vědomostí o mluvnických kategoriích u sloves.  Text je určen pro interaktivní tabuli.</a:t>
            </a:r>
          </a:p>
          <a:p>
            <a:pPr lvl="0"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SLOVESA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Říkají co osoby, zvířata, věci dělají, nebo co se  s nimi děje.</a:t>
            </a:r>
          </a:p>
          <a:p>
            <a:endParaRPr lang="cs-CZ" dirty="0" smtClean="0"/>
          </a:p>
          <a:p>
            <a:r>
              <a:rPr lang="cs-CZ" dirty="0" smtClean="0"/>
              <a:t>Slovesa jsou slova, která vyjadřují děj,              tj. činnost, stav nebo změnu stavu.</a:t>
            </a:r>
          </a:p>
          <a:p>
            <a:endParaRPr lang="cs-CZ" dirty="0" smtClean="0"/>
          </a:p>
          <a:p>
            <a:r>
              <a:rPr lang="cs-CZ" dirty="0" smtClean="0"/>
              <a:t>Slovesa se časují.</a:t>
            </a:r>
            <a:endParaRPr lang="cs-CZ" dirty="0"/>
          </a:p>
        </p:txBody>
      </p:sp>
      <p:pic>
        <p:nvPicPr>
          <p:cNvPr id="4" name="Obrázek 3" descr="MB9003432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4" y="4357694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MLUVNICKÉ KATEGORIE U SLOVES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OSOBA :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2. ČÍSLO: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786050" y="1571612"/>
            <a:ext cx="221457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TROJÍ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Šipka doleva 4"/>
          <p:cNvSpPr/>
          <p:nvPr/>
        </p:nvSpPr>
        <p:spPr>
          <a:xfrm>
            <a:off x="5429256" y="1142984"/>
            <a:ext cx="2071702" cy="10001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PRVNÍ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Šipka doleva 5"/>
          <p:cNvSpPr/>
          <p:nvPr/>
        </p:nvSpPr>
        <p:spPr>
          <a:xfrm>
            <a:off x="6429388" y="2000240"/>
            <a:ext cx="2071702" cy="10001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DRUHÁ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Šipka doleva 6"/>
          <p:cNvSpPr/>
          <p:nvPr/>
        </p:nvSpPr>
        <p:spPr>
          <a:xfrm>
            <a:off x="5572132" y="2857496"/>
            <a:ext cx="2071702" cy="10001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TŘETÍ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2571736" y="4429132"/>
            <a:ext cx="221457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DVOJÍ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Šipka doleva 8"/>
          <p:cNvSpPr/>
          <p:nvPr/>
        </p:nvSpPr>
        <p:spPr>
          <a:xfrm>
            <a:off x="5286380" y="4286256"/>
            <a:ext cx="2071702" cy="10001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JEDNOTNÉ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6000760" y="5429264"/>
            <a:ext cx="2071702" cy="10001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MNOŽNÉ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11" name="Obrázek 10" descr="MB9003433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2357430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MLUVNICKÉ KATEGORIE U SLOVES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3.ČAS: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4.ZPŮSOB: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786050" y="1571612"/>
            <a:ext cx="221457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TROJÍ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Šipka doleva 4"/>
          <p:cNvSpPr/>
          <p:nvPr/>
        </p:nvSpPr>
        <p:spPr>
          <a:xfrm>
            <a:off x="5857884" y="1142984"/>
            <a:ext cx="2071702" cy="10001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PŘÍTOMNÝ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Šipka doleva 5"/>
          <p:cNvSpPr/>
          <p:nvPr/>
        </p:nvSpPr>
        <p:spPr>
          <a:xfrm>
            <a:off x="4786314" y="2071678"/>
            <a:ext cx="2071702" cy="10001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MINULÝ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Šipka doleva 6"/>
          <p:cNvSpPr/>
          <p:nvPr/>
        </p:nvSpPr>
        <p:spPr>
          <a:xfrm>
            <a:off x="6643702" y="2714620"/>
            <a:ext cx="2071702" cy="10001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BUDOUCÍ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2786050" y="3929066"/>
            <a:ext cx="221457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TROJÍ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Šipka doleva 8"/>
          <p:cNvSpPr/>
          <p:nvPr/>
        </p:nvSpPr>
        <p:spPr>
          <a:xfrm>
            <a:off x="5286380" y="3714752"/>
            <a:ext cx="2428892" cy="10001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OZNAMOVACÍ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6572264" y="4572008"/>
            <a:ext cx="2286016" cy="10001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ROZKAZOVACÍ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Šipka doleva 10"/>
          <p:cNvSpPr/>
          <p:nvPr/>
        </p:nvSpPr>
        <p:spPr>
          <a:xfrm>
            <a:off x="5572132" y="5500702"/>
            <a:ext cx="2643206" cy="10001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PODMIŇOVACÍ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12" name="Obrázek 11" descr="MB9003433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4572008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MLUVNICKÉ KATEGORIE U SLOVES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5.ROD: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2285984" y="1571612"/>
            <a:ext cx="221457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DVOJÍ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Šipka doleva 5"/>
          <p:cNvSpPr/>
          <p:nvPr/>
        </p:nvSpPr>
        <p:spPr>
          <a:xfrm>
            <a:off x="5072066" y="1428736"/>
            <a:ext cx="2071702" cy="10001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ČINNÝ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Šipka doleva 6"/>
          <p:cNvSpPr/>
          <p:nvPr/>
        </p:nvSpPr>
        <p:spPr>
          <a:xfrm>
            <a:off x="5143504" y="2714620"/>
            <a:ext cx="2071702" cy="10001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TRPNÝ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8" name="Obrázek 7" descr="MB9003433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3429000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výukovém materiálu byly použity  kliparty      z programu MS Word 2010 od firmy </a:t>
            </a:r>
            <a:r>
              <a:rPr lang="cs-CZ" u="sng" dirty="0" smtClean="0">
                <a:hlinkClick r:id="rId2"/>
              </a:rPr>
              <a:t>www.</a:t>
            </a:r>
            <a:r>
              <a:rPr lang="cs-CZ" u="sng" dirty="0" err="1" smtClean="0">
                <a:hlinkClick r:id="rId2"/>
              </a:rPr>
              <a:t>microsoft.com</a:t>
            </a:r>
            <a:r>
              <a:rPr lang="cs-CZ" dirty="0" smtClean="0"/>
              <a:t>. Na tento software máme zakoupenou licenci. </a:t>
            </a:r>
            <a:endParaRPr lang="cs-CZ" smtClean="0"/>
          </a:p>
          <a:p>
            <a:endParaRPr lang="cs-CZ"/>
          </a:p>
        </p:txBody>
      </p:sp>
    </p:spTree>
  </p:cSld>
  <p:clrMapOvr>
    <a:masterClrMapping/>
  </p:clrMapOvr>
  <p:transition>
    <p:split orient="vert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338</TotalTime>
  <Words>162</Words>
  <Application>Microsoft Office PowerPoint</Application>
  <PresentationFormat>Předvádění na obrazovce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Snímek 1</vt:lpstr>
      <vt:lpstr>Anotace</vt:lpstr>
      <vt:lpstr>SLOVESA</vt:lpstr>
      <vt:lpstr>MLUVNICKÉ KATEGORIE U SLOVES</vt:lpstr>
      <vt:lpstr>MLUVNICKÉ KATEGORIE U SLOVES</vt:lpstr>
      <vt:lpstr>MLUVNICKÉ KATEGORIE U SLOVES</vt:lpstr>
      <vt:lpstr>POUŽITÉ ZDROJE: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Your User Name</cp:lastModifiedBy>
  <cp:revision>56</cp:revision>
  <dcterms:created xsi:type="dcterms:W3CDTF">2011-06-20T10:40:08Z</dcterms:created>
  <dcterms:modified xsi:type="dcterms:W3CDTF">2012-11-24T18:57:30Z</dcterms:modified>
</cp:coreProperties>
</file>