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74" r:id="rId5"/>
    <p:sldId id="275" r:id="rId6"/>
    <p:sldId id="269" r:id="rId7"/>
    <p:sldId id="270" r:id="rId8"/>
    <p:sldId id="26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VY_52_INOVACE_14</a:t>
            </a:r>
            <a:r>
              <a:rPr lang="cs-CZ" sz="1800" dirty="0" smtClean="0"/>
              <a:t>_VYVOJ_ZIVOCICHU_A_ROSTLIN_2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VÝVOJ ŽIVOČICHŮ_A_ROSTLIN_2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VÝVOJ ŽIVOČICHŮ_A_ROSTLIN_2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VÝVOJ ŽIVOČICHŮ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                NA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ZEMI 2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30.11.2012, 9.ročník, V/2/III, Člověk a příroda, Přírodopis, VÝVOJ ŽIVOČICHŮ A ROSTLIN 2, 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924944"/>
            <a:ext cx="7848872" cy="2736304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Starohory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Prvohory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Druhohory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Třetihory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Čtvrtohory </a:t>
            </a:r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Třetihory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8964488" cy="3672408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Mohutné vrásnění zemské kůry – současná pohoří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Velké změny podnebí a vegetace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Vyvíjení ptáků a hlavně savců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Nazývány = věk savců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Hojně </a:t>
            </a:r>
            <a:r>
              <a:rPr lang="cs-CZ" dirty="0">
                <a:solidFill>
                  <a:schemeClr val="tx1"/>
                </a:solidFill>
              </a:rPr>
              <a:t>rostly magnólie, vavříny, skořicovníky, kafrovníky, duby, palmy, </a:t>
            </a:r>
            <a:r>
              <a:rPr lang="cs-CZ" dirty="0" smtClean="0">
                <a:solidFill>
                  <a:schemeClr val="tx1"/>
                </a:solidFill>
              </a:rPr>
              <a:t>fíkovníky, sekvoje, borovice</a:t>
            </a:r>
          </a:p>
        </p:txBody>
      </p:sp>
    </p:spTree>
    <p:extLst>
      <p:ext uri="{BB962C8B-B14F-4D97-AF65-F5344CB8AC3E}">
        <p14:creationId xmlns:p14="http://schemas.microsoft.com/office/powerpoint/2010/main" xmlns="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Smilodon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Mastodont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84784"/>
            <a:ext cx="3240360" cy="2494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65104"/>
            <a:ext cx="5032449" cy="2327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545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0335" y="216580"/>
            <a:ext cx="8229600" cy="1143000"/>
          </a:xfrm>
        </p:spPr>
        <p:txBody>
          <a:bodyPr/>
          <a:lstStyle/>
          <a:p>
            <a:r>
              <a:rPr lang="cs-CZ" dirty="0" smtClean="0"/>
              <a:t>UKÁZKY ZKAMENĚLÝCH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73252"/>
            <a:ext cx="3312368" cy="2477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6013" y="1394529"/>
            <a:ext cx="3283922" cy="2456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90568"/>
            <a:ext cx="3319045" cy="2495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60440"/>
            <a:ext cx="3216394" cy="2495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755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Čtvrtohory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První předchůdci člověka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Označujeme jako věk člověka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Střídání teplých(meziledových) a studených(ledových) období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Rozšířené byly různé mechy a </a:t>
            </a:r>
            <a:r>
              <a:rPr lang="cs-CZ" dirty="0" smtClean="0">
                <a:solidFill>
                  <a:schemeClr val="tx1"/>
                </a:solidFill>
              </a:rPr>
              <a:t>lišejníky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 pásmu tajgy rostly zejména jehličnany ale také i listnáče.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1032" y="-273273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Ukázky živočichů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mamut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Medvěd jeskynní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443" y="1124744"/>
            <a:ext cx="3882413" cy="2586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11402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nazývají třetihory?.</a:t>
            </a:r>
          </a:p>
          <a:p>
            <a:pPr marL="0" indent="0">
              <a:buNone/>
            </a:pPr>
            <a:r>
              <a:rPr lang="cs-CZ" b="1" dirty="0" smtClean="0"/>
              <a:t>Věk savců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Jak se nazývají čtvrtohory?</a:t>
            </a:r>
          </a:p>
          <a:p>
            <a:pPr marL="0" indent="0">
              <a:buNone/>
            </a:pPr>
            <a:r>
              <a:rPr lang="cs-CZ" b="1" dirty="0" smtClean="0"/>
              <a:t>Věk člověka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  Jaké podnebí se střídá ve čtvrtohorách?</a:t>
            </a:r>
          </a:p>
          <a:p>
            <a:pPr marL="0" indent="0">
              <a:buNone/>
            </a:pPr>
            <a:r>
              <a:rPr lang="cs-CZ" b="1" dirty="0"/>
              <a:t>Střídání teplých(meziledových) a studených(ledových) období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764705"/>
            <a:ext cx="7772400" cy="504055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cs.wikipedia.org/wiki/Soubor:Smilodon.jpg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517496" y="1412776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http://cs.wikipedia.org/wiki/Soubor:ROM-Mastodon.png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17496" y="1966000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http://cs.wikipedia.org/wiki/Soubor:Lovci_mamutu_mammoth.jpg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17496" y="2551837"/>
            <a:ext cx="7294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http://cs.wikipedia.org/wiki/Soubor:Niedzwiedz_jaskiniowy_pl.jpg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517496" y="2967335"/>
            <a:ext cx="8014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http://www.minerals-fossils.cz/zbozi/3759/zkamenele-tretihorni-rostliny.htm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7496" y="3336667"/>
            <a:ext cx="7510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http://www.minerals-fossils.cz/zbozi/3762/zkamenele-tretihorni-rostliny.htm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7496" y="4036422"/>
            <a:ext cx="7798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http://www.minerals-fossils.cz/zbozi/3896/zkamenele-tretihorni-rostliny.htm</a:t>
            </a:r>
          </a:p>
        </p:txBody>
      </p:sp>
      <p:sp>
        <p:nvSpPr>
          <p:cNvPr id="7" name="Obdélník 6"/>
          <p:cNvSpPr/>
          <p:nvPr/>
        </p:nvSpPr>
        <p:spPr>
          <a:xfrm>
            <a:off x="517496" y="4455939"/>
            <a:ext cx="7798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http://www.minerals-fossils.cz/zbozi/3893/zkamenele-tretihorni-rostliny.htm</a:t>
            </a:r>
          </a:p>
        </p:txBody>
      </p:sp>
    </p:spTree>
    <p:extLst>
      <p:ext uri="{BB962C8B-B14F-4D97-AF65-F5344CB8AC3E}">
        <p14:creationId xmlns:p14="http://schemas.microsoft.com/office/powerpoint/2010/main" xmlns="" val="113728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189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VÝVOJ ŽIVOČICHŮ                  NA ZEMI 2</vt:lpstr>
      <vt:lpstr>Třetihory </vt:lpstr>
      <vt:lpstr>Ukázky savců</vt:lpstr>
      <vt:lpstr>UKÁZKY ZKAMENĚLÝCH ROSTLIN</vt:lpstr>
      <vt:lpstr>Čtvrtohory </vt:lpstr>
      <vt:lpstr>Ukázky živočichů</vt:lpstr>
      <vt:lpstr>Test 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Dum</cp:lastModifiedBy>
  <cp:revision>43</cp:revision>
  <dcterms:created xsi:type="dcterms:W3CDTF">2012-09-06T12:47:41Z</dcterms:created>
  <dcterms:modified xsi:type="dcterms:W3CDTF">2012-11-28T09:20:20Z</dcterms:modified>
</cp:coreProperties>
</file>