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0" r:id="rId6"/>
    <p:sldId id="271" r:id="rId7"/>
    <p:sldId id="272" r:id="rId8"/>
    <p:sldId id="26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lobiti.estranky.cz/fotoalbum/obrazova-galerie-zkamenelin/ordovik---kralodvorske-souvrstvi/flexicalymene--f.--declinata--hawle-et-corda--1847-.-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VY_52_INOVACE_13</a:t>
            </a:r>
            <a:r>
              <a:rPr lang="cs-CZ" sz="1800" dirty="0" smtClean="0"/>
              <a:t>_VYVOJ_ZIVOCICHU_A_ROSTLIN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VÝVOJ ŽIVOČICHŮ A ROSTLIN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VÝVOJ ŽIVOČICHŮ A ROSTLIN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VÝVOJ ŽIVOČICHŮ NA ZEMI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30.11.2012, 9.ročník, V/2/III, Člověk a příroda, Přírodopis, VÝVOJ ŽIVOČICHŮ A ROSTLIN, 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924944"/>
            <a:ext cx="7848872" cy="2736304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Starohory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Prvohory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Druhohory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Třetihory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Čtvrtohory </a:t>
            </a: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Starohory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Rozšiřování bezobratlých živočichů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Nalezeno málo pozůstatků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Červi, měkkýši, členovci, prvoci</a:t>
            </a: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Prvohory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7848872" cy="4968552"/>
          </a:xfrm>
        </p:spPr>
        <p:txBody>
          <a:bodyPr>
            <a:normAutofit fontScale="85000"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Zástupci všech dnešních skupin bezobratlých živočichů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Mořští členovci – trilobiti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Osídlování pevniny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Stonožky, pavouci, okřídlený hmyz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První obratlovci – krytolebci(podoba k dnešním mlokům)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Postupné vyvíjení dokonalejších obratlovců – plazů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Objevily se první </a:t>
            </a:r>
            <a:r>
              <a:rPr lang="cs-CZ" dirty="0" smtClean="0">
                <a:solidFill>
                  <a:schemeClr val="tx1"/>
                </a:solidFill>
              </a:rPr>
              <a:t>výtrusné </a:t>
            </a:r>
            <a:r>
              <a:rPr lang="cs-CZ" dirty="0">
                <a:solidFill>
                  <a:schemeClr val="tx1"/>
                </a:solidFill>
              </a:rPr>
              <a:t>rostliny, které už mohly žít mimo vodní </a:t>
            </a:r>
            <a:r>
              <a:rPr lang="cs-CZ" dirty="0" smtClean="0">
                <a:solidFill>
                  <a:schemeClr val="tx1"/>
                </a:solidFill>
              </a:rPr>
              <a:t>prostředí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První přesličky </a:t>
            </a:r>
            <a:r>
              <a:rPr lang="cs-CZ" dirty="0">
                <a:solidFill>
                  <a:schemeClr val="tx1"/>
                </a:solidFill>
              </a:rPr>
              <a:t>a kapradiny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1032" y="-273273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Prvohory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Trilobiti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krytolebci</a:t>
            </a:r>
          </a:p>
        </p:txBody>
      </p:sp>
      <p:pic>
        <p:nvPicPr>
          <p:cNvPr id="1028" name="Picture 4" descr="http://www.paleontologie.cz/soubory/img/trilobiti/trilobit-rekonstrukce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8" t="35416" r="19849"/>
          <a:stretch/>
        </p:blipFill>
        <p:spPr bwMode="auto">
          <a:xfrm>
            <a:off x="5105360" y="2026870"/>
            <a:ext cx="3246120" cy="198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trilobiti.estranky.cz/img/mid/424/flexicalymene--f.--declinata--hawle-et-corda--1847-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170" y="1141043"/>
            <a:ext cx="2235788" cy="287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puvodni.mzm.cz/mzm/oddeleni/geologie_fotogalerie/krytolebec_discosauriscu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328" y="4418351"/>
            <a:ext cx="2952328" cy="194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Druhohory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>
            <a:normAutofit fontScale="85000" lnSpcReduction="2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Objevují se první ryby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Největší rozvoj dosahují plazy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= VĚK PLAZŮ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Veleještěři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Býložravý (délka i 27m)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Masožravý (zakrnělé přední končetiny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Ptakoještěři 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Dominujícími </a:t>
            </a:r>
            <a:r>
              <a:rPr lang="cs-CZ" dirty="0">
                <a:solidFill>
                  <a:schemeClr val="tx1"/>
                </a:solidFill>
              </a:rPr>
              <a:t>rostlinami se staly nahosemenné </a:t>
            </a:r>
            <a:r>
              <a:rPr lang="cs-CZ" dirty="0" smtClean="0">
                <a:solidFill>
                  <a:schemeClr val="tx1"/>
                </a:solidFill>
              </a:rPr>
              <a:t>rostliny - cykasy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328" y="1628800"/>
            <a:ext cx="6048672" cy="3402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Druhohory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Ukázky veleještěrů</a:t>
            </a:r>
          </a:p>
        </p:txBody>
      </p:sp>
      <p:pic>
        <p:nvPicPr>
          <p:cNvPr id="2050" name="Picture 2" descr="Soubor:Tyrannosaurus Su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068960"/>
            <a:ext cx="3270823" cy="183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Stegosaurus BW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13335"/>
            <a:ext cx="2666720" cy="194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Triceratops Struc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12203"/>
            <a:ext cx="3335132" cy="250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3696" y="4950707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tyranosaurus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3372" y="3617503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stegosaurus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27012" y="5378211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triceratops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období vývoje živočichů na Zemi.</a:t>
            </a:r>
          </a:p>
          <a:p>
            <a:pPr marL="0" indent="0">
              <a:buNone/>
            </a:pPr>
            <a:r>
              <a:rPr lang="cs-CZ" b="1" dirty="0" smtClean="0"/>
              <a:t>Starohory, Prvohory, Druhohory, Třetihory, Čtvrtohory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Vyjmenuj </a:t>
            </a:r>
            <a:r>
              <a:rPr lang="cs-CZ" smtClean="0"/>
              <a:t>živočichy druhohor.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Veleještěři – tyranosaurus, stegosaurus, </a:t>
            </a:r>
            <a:r>
              <a:rPr lang="cs-CZ" b="1" dirty="0" err="1" smtClean="0"/>
              <a:t>triceratops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Kdy žili trilobiti.</a:t>
            </a:r>
          </a:p>
          <a:p>
            <a:pPr marL="0" indent="0">
              <a:buNone/>
            </a:pPr>
            <a:r>
              <a:rPr lang="cs-CZ" b="1" dirty="0" smtClean="0"/>
              <a:t>V prvohorách.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8640"/>
            <a:ext cx="7772400" cy="1500187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http://www.trilobiti.estranky.cz/fotoalbum/obrazova-galerie-zkamenelin/ordovik---kralodvorske-souvrstvi/flexicalymene--f.--declinata--hawle-et-corda--1847-.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html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539552" y="1245230"/>
            <a:ext cx="7772400" cy="9111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http://www.paleontologie.cz/zkameneliny/trilobiti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844824"/>
            <a:ext cx="82786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http://puvodni.mzm.cz/mzm/oddeleni/geologie_fotogalerie/krytolebec_discosauriscus.jpg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9680" y="2540496"/>
            <a:ext cx="8820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http://www.trutnovmestodraka.cz/zajimavosti-detail.php?id=115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9680" y="3524013"/>
            <a:ext cx="6882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http://cs.wikipedia.org/wiki/Soubor:Triceratops_Struct.jpg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1168" y="4180438"/>
            <a:ext cx="7098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http://cs.wikipedia.org/wiki/Soubor:Stegosaurus_BW.jpg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3013006"/>
            <a:ext cx="7098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http://cs.wikipedia.org/wiki/Soubor:Sorakuen03s3200.jpg</a:t>
            </a:r>
          </a:p>
        </p:txBody>
      </p:sp>
    </p:spTree>
    <p:extLst>
      <p:ext uri="{BB962C8B-B14F-4D97-AF65-F5344CB8AC3E}">
        <p14:creationId xmlns:p14="http://schemas.microsoft.com/office/powerpoint/2010/main" val="113728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225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VÝVOJ ŽIVOČICHŮ NA ZEMI</vt:lpstr>
      <vt:lpstr>Starohory</vt:lpstr>
      <vt:lpstr>Prvohory </vt:lpstr>
      <vt:lpstr>Prvohory </vt:lpstr>
      <vt:lpstr>Druhohory </vt:lpstr>
      <vt:lpstr>Druhohory 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40</cp:revision>
  <dcterms:created xsi:type="dcterms:W3CDTF">2012-09-06T12:47:41Z</dcterms:created>
  <dcterms:modified xsi:type="dcterms:W3CDTF">2012-11-28T09:23:28Z</dcterms:modified>
</cp:coreProperties>
</file>